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</p:sldIdLst>
  <p:sldSz cx="10160000" cy="7747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594" y="-90"/>
      </p:cViewPr>
      <p:guideLst>
        <p:guide orient="horz" pos="2440"/>
        <p:guide pos="32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406593"/>
            <a:ext cx="8636000" cy="166058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89967"/>
            <a:ext cx="7112000" cy="197978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78DA4-333D-4562-9B97-2D3AAF1CF570}" type="datetimeFigureOut">
              <a:rPr lang="en-US" smtClean="0"/>
              <a:pPr/>
              <a:t>9/4/2013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16F3C-7955-4FD5-BBD1-8767734A6E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78DA4-333D-4562-9B97-2D3AAF1CF570}" type="datetimeFigureOut">
              <a:rPr lang="en-US" smtClean="0"/>
              <a:pPr/>
              <a:t>9/4/2013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16F3C-7955-4FD5-BBD1-8767734A6E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10241"/>
            <a:ext cx="2286000" cy="6610056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10241"/>
            <a:ext cx="6688667" cy="6610056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78DA4-333D-4562-9B97-2D3AAF1CF570}" type="datetimeFigureOut">
              <a:rPr lang="en-US" smtClean="0"/>
              <a:pPr/>
              <a:t>9/4/2013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16F3C-7955-4FD5-BBD1-8767734A6E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78DA4-333D-4562-9B97-2D3AAF1CF570}" type="datetimeFigureOut">
              <a:rPr lang="en-US" smtClean="0"/>
              <a:pPr/>
              <a:t>9/4/2013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16F3C-7955-4FD5-BBD1-8767734A6E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978167"/>
            <a:ext cx="8636000" cy="153864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83510"/>
            <a:ext cx="8636000" cy="16946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78DA4-333D-4562-9B97-2D3AAF1CF570}" type="datetimeFigureOut">
              <a:rPr lang="en-US" smtClean="0"/>
              <a:pPr/>
              <a:t>9/4/2013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16F3C-7955-4FD5-BBD1-8767734A6E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807635"/>
            <a:ext cx="4487333" cy="5112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807635"/>
            <a:ext cx="4487333" cy="5112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78DA4-333D-4562-9B97-2D3AAF1CF570}" type="datetimeFigureOut">
              <a:rPr lang="en-US" smtClean="0"/>
              <a:pPr/>
              <a:t>9/4/2013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16F3C-7955-4FD5-BBD1-8767734A6E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34109"/>
            <a:ext cx="4489098" cy="72269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56803"/>
            <a:ext cx="4489098" cy="44634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34109"/>
            <a:ext cx="4490861" cy="72269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56803"/>
            <a:ext cx="4490861" cy="446349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78DA4-333D-4562-9B97-2D3AAF1CF570}" type="datetimeFigureOut">
              <a:rPr lang="en-US" smtClean="0"/>
              <a:pPr/>
              <a:t>9/4/2013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16F3C-7955-4FD5-BBD1-8767734A6E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78DA4-333D-4562-9B97-2D3AAF1CF570}" type="datetimeFigureOut">
              <a:rPr lang="en-US" smtClean="0"/>
              <a:pPr/>
              <a:t>9/4/2013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16F3C-7955-4FD5-BBD1-8767734A6E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78DA4-333D-4562-9B97-2D3AAF1CF570}" type="datetimeFigureOut">
              <a:rPr lang="en-US" smtClean="0"/>
              <a:pPr/>
              <a:t>9/4/2013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16F3C-7955-4FD5-BBD1-8767734A6E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8445"/>
            <a:ext cx="3342570" cy="131268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8447"/>
            <a:ext cx="5679722" cy="6611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621133"/>
            <a:ext cx="3342570" cy="52991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78DA4-333D-4562-9B97-2D3AAF1CF570}" type="datetimeFigureOut">
              <a:rPr lang="en-US" smtClean="0"/>
              <a:pPr/>
              <a:t>9/4/2013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16F3C-7955-4FD5-BBD1-8767734A6E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422900"/>
            <a:ext cx="6096000" cy="64020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92209"/>
            <a:ext cx="6096000" cy="4648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6063104"/>
            <a:ext cx="6096000" cy="90919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78DA4-333D-4562-9B97-2D3AAF1CF570}" type="datetimeFigureOut">
              <a:rPr lang="en-US" smtClean="0"/>
              <a:pPr/>
              <a:t>9/4/2013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016F3C-7955-4FD5-BBD1-8767734A6ED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10239"/>
            <a:ext cx="9144000" cy="12911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807635"/>
            <a:ext cx="9144000" cy="51126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180323"/>
            <a:ext cx="2370667" cy="4124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A78DA4-333D-4562-9B97-2D3AAF1CF570}" type="datetimeFigureOut">
              <a:rPr lang="en-US" smtClean="0"/>
              <a:pPr/>
              <a:t>9/4/2013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180323"/>
            <a:ext cx="3217333" cy="4124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180323"/>
            <a:ext cx="2370667" cy="41245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016F3C-7955-4FD5-BBD1-8767734A6ED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1.1 – Place Value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388322" y="352379"/>
            <a:ext cx="3465109" cy="458316"/>
            <a:chOff x="388322" y="352379"/>
            <a:chExt cx="3465109" cy="458316"/>
          </a:xfrm>
        </p:grpSpPr>
        <p:sp>
          <p:nvSpPr>
            <p:cNvPr id="2" name="Freeform 1"/>
            <p:cNvSpPr/>
            <p:nvPr/>
          </p:nvSpPr>
          <p:spPr>
            <a:xfrm>
              <a:off x="388322" y="352379"/>
              <a:ext cx="404326" cy="399670"/>
            </a:xfrm>
            <a:custGeom>
              <a:avLst/>
              <a:gdLst/>
              <a:ahLst/>
              <a:cxnLst/>
              <a:rect l="0" t="0" r="0" b="0"/>
              <a:pathLst>
                <a:path w="404326" h="399670">
                  <a:moveTo>
                    <a:pt x="306558" y="5589"/>
                  </a:moveTo>
                  <a:lnTo>
                    <a:pt x="289791" y="0"/>
                  </a:lnTo>
                  <a:lnTo>
                    <a:pt x="238212" y="4442"/>
                  </a:lnTo>
                  <a:lnTo>
                    <a:pt x="175332" y="19938"/>
                  </a:lnTo>
                  <a:lnTo>
                    <a:pt x="121453" y="34897"/>
                  </a:lnTo>
                  <a:lnTo>
                    <a:pt x="64983" y="65875"/>
                  </a:lnTo>
                  <a:lnTo>
                    <a:pt x="15937" y="107420"/>
                  </a:lnTo>
                  <a:lnTo>
                    <a:pt x="0" y="134027"/>
                  </a:lnTo>
                  <a:lnTo>
                    <a:pt x="411" y="142687"/>
                  </a:lnTo>
                  <a:lnTo>
                    <a:pt x="4194" y="150800"/>
                  </a:lnTo>
                  <a:lnTo>
                    <a:pt x="10226" y="158549"/>
                  </a:lnTo>
                  <a:lnTo>
                    <a:pt x="29406" y="167158"/>
                  </a:lnTo>
                  <a:lnTo>
                    <a:pt x="85436" y="172685"/>
                  </a:lnTo>
                  <a:lnTo>
                    <a:pt x="147241" y="185319"/>
                  </a:lnTo>
                  <a:lnTo>
                    <a:pt x="209496" y="201050"/>
                  </a:lnTo>
                  <a:lnTo>
                    <a:pt x="264682" y="210965"/>
                  </a:lnTo>
                  <a:lnTo>
                    <a:pt x="320643" y="234761"/>
                  </a:lnTo>
                  <a:lnTo>
                    <a:pt x="376220" y="268941"/>
                  </a:lnTo>
                  <a:lnTo>
                    <a:pt x="391331" y="284071"/>
                  </a:lnTo>
                  <a:lnTo>
                    <a:pt x="401947" y="302494"/>
                  </a:lnTo>
                  <a:lnTo>
                    <a:pt x="404325" y="322381"/>
                  </a:lnTo>
                  <a:lnTo>
                    <a:pt x="400313" y="341748"/>
                  </a:lnTo>
                  <a:lnTo>
                    <a:pt x="390731" y="358154"/>
                  </a:lnTo>
                  <a:lnTo>
                    <a:pt x="375554" y="370125"/>
                  </a:lnTo>
                  <a:lnTo>
                    <a:pt x="318590" y="391113"/>
                  </a:lnTo>
                  <a:lnTo>
                    <a:pt x="277888" y="399669"/>
                  </a:lnTo>
                  <a:lnTo>
                    <a:pt x="231572" y="396384"/>
                  </a:lnTo>
                  <a:lnTo>
                    <a:pt x="211802" y="3951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58093" y="379025"/>
              <a:ext cx="42115" cy="368499"/>
            </a:xfrm>
            <a:custGeom>
              <a:avLst/>
              <a:gdLst/>
              <a:ahLst/>
              <a:cxnLst/>
              <a:rect l="0" t="0" r="0" b="0"/>
              <a:pathLst>
                <a:path w="42115" h="368499">
                  <a:moveTo>
                    <a:pt x="0" y="0"/>
                  </a:moveTo>
                  <a:lnTo>
                    <a:pt x="8333" y="37478"/>
                  </a:lnTo>
                  <a:lnTo>
                    <a:pt x="15684" y="88902"/>
                  </a:lnTo>
                  <a:lnTo>
                    <a:pt x="19465" y="141375"/>
                  </a:lnTo>
                  <a:lnTo>
                    <a:pt x="20585" y="201376"/>
                  </a:lnTo>
                  <a:lnTo>
                    <a:pt x="29369" y="259317"/>
                  </a:lnTo>
                  <a:lnTo>
                    <a:pt x="40204" y="320932"/>
                  </a:lnTo>
                  <a:lnTo>
                    <a:pt x="42114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84393" y="536953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56426" y="3119"/>
                  </a:lnTo>
                  <a:lnTo>
                    <a:pt x="101479" y="9065"/>
                  </a:lnTo>
                  <a:lnTo>
                    <a:pt x="40669" y="1864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65634" y="592717"/>
              <a:ext cx="234657" cy="186392"/>
            </a:xfrm>
            <a:custGeom>
              <a:avLst/>
              <a:gdLst/>
              <a:ahLst/>
              <a:cxnLst/>
              <a:rect l="0" t="0" r="0" b="0"/>
              <a:pathLst>
                <a:path w="234657" h="186392">
                  <a:moveTo>
                    <a:pt x="160956" y="17935"/>
                  </a:moveTo>
                  <a:lnTo>
                    <a:pt x="149778" y="6757"/>
                  </a:lnTo>
                  <a:lnTo>
                    <a:pt x="131811" y="1269"/>
                  </a:lnTo>
                  <a:lnTo>
                    <a:pt x="108229" y="0"/>
                  </a:lnTo>
                  <a:lnTo>
                    <a:pt x="69814" y="7032"/>
                  </a:lnTo>
                  <a:lnTo>
                    <a:pt x="46749" y="17379"/>
                  </a:lnTo>
                  <a:lnTo>
                    <a:pt x="19622" y="41947"/>
                  </a:lnTo>
                  <a:lnTo>
                    <a:pt x="2356" y="77042"/>
                  </a:lnTo>
                  <a:lnTo>
                    <a:pt x="0" y="100357"/>
                  </a:lnTo>
                  <a:lnTo>
                    <a:pt x="8020" y="143921"/>
                  </a:lnTo>
                  <a:lnTo>
                    <a:pt x="23095" y="170168"/>
                  </a:lnTo>
                  <a:lnTo>
                    <a:pt x="31614" y="175576"/>
                  </a:lnTo>
                  <a:lnTo>
                    <a:pt x="53558" y="181584"/>
                  </a:lnTo>
                  <a:lnTo>
                    <a:pt x="86631" y="179378"/>
                  </a:lnTo>
                  <a:lnTo>
                    <a:pt x="104916" y="168066"/>
                  </a:lnTo>
                  <a:lnTo>
                    <a:pt x="119672" y="151341"/>
                  </a:lnTo>
                  <a:lnTo>
                    <a:pt x="142594" y="101707"/>
                  </a:lnTo>
                  <a:lnTo>
                    <a:pt x="143826" y="80904"/>
                  </a:lnTo>
                  <a:lnTo>
                    <a:pt x="142814" y="66978"/>
                  </a:lnTo>
                  <a:lnTo>
                    <a:pt x="144182" y="68178"/>
                  </a:lnTo>
                  <a:lnTo>
                    <a:pt x="161332" y="122663"/>
                  </a:lnTo>
                  <a:lnTo>
                    <a:pt x="169312" y="142860"/>
                  </a:lnTo>
                  <a:lnTo>
                    <a:pt x="180658" y="159635"/>
                  </a:lnTo>
                  <a:lnTo>
                    <a:pt x="196618" y="171770"/>
                  </a:lnTo>
                  <a:lnTo>
                    <a:pt x="234656" y="1863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31875" y="577567"/>
              <a:ext cx="178986" cy="183728"/>
            </a:xfrm>
            <a:custGeom>
              <a:avLst/>
              <a:gdLst/>
              <a:ahLst/>
              <a:cxnLst/>
              <a:rect l="0" t="0" r="0" b="0"/>
              <a:pathLst>
                <a:path w="178986" h="183728">
                  <a:moveTo>
                    <a:pt x="0" y="54142"/>
                  </a:moveTo>
                  <a:lnTo>
                    <a:pt x="5589" y="112759"/>
                  </a:lnTo>
                  <a:lnTo>
                    <a:pt x="21331" y="169356"/>
                  </a:lnTo>
                  <a:lnTo>
                    <a:pt x="25858" y="183727"/>
                  </a:lnTo>
                  <a:lnTo>
                    <a:pt x="23971" y="178416"/>
                  </a:lnTo>
                  <a:lnTo>
                    <a:pt x="15202" y="116925"/>
                  </a:lnTo>
                  <a:lnTo>
                    <a:pt x="7926" y="89065"/>
                  </a:lnTo>
                  <a:lnTo>
                    <a:pt x="12788" y="36171"/>
                  </a:lnTo>
                  <a:lnTo>
                    <a:pt x="15544" y="24614"/>
                  </a:lnTo>
                  <a:lnTo>
                    <a:pt x="20891" y="15739"/>
                  </a:lnTo>
                  <a:lnTo>
                    <a:pt x="36191" y="2759"/>
                  </a:lnTo>
                  <a:lnTo>
                    <a:pt x="45185" y="0"/>
                  </a:lnTo>
                  <a:lnTo>
                    <a:pt x="64536" y="53"/>
                  </a:lnTo>
                  <a:lnTo>
                    <a:pt x="95161" y="6660"/>
                  </a:lnTo>
                  <a:lnTo>
                    <a:pt x="120873" y="21616"/>
                  </a:lnTo>
                  <a:lnTo>
                    <a:pt x="143309" y="46455"/>
                  </a:lnTo>
                  <a:lnTo>
                    <a:pt x="171299" y="107034"/>
                  </a:lnTo>
                  <a:lnTo>
                    <a:pt x="178985" y="1594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70287" y="463554"/>
              <a:ext cx="214315" cy="329123"/>
            </a:xfrm>
            <a:custGeom>
              <a:avLst/>
              <a:gdLst/>
              <a:ahLst/>
              <a:cxnLst/>
              <a:rect l="0" t="0" r="0" b="0"/>
              <a:pathLst>
                <a:path w="214315" h="329123">
                  <a:moveTo>
                    <a:pt x="182728" y="210269"/>
                  </a:moveTo>
                  <a:lnTo>
                    <a:pt x="177139" y="193502"/>
                  </a:lnTo>
                  <a:lnTo>
                    <a:pt x="165036" y="179031"/>
                  </a:lnTo>
                  <a:lnTo>
                    <a:pt x="138492" y="160849"/>
                  </a:lnTo>
                  <a:lnTo>
                    <a:pt x="128671" y="156266"/>
                  </a:lnTo>
                  <a:lnTo>
                    <a:pt x="108400" y="154292"/>
                  </a:lnTo>
                  <a:lnTo>
                    <a:pt x="66790" y="162557"/>
                  </a:lnTo>
                  <a:lnTo>
                    <a:pt x="35292" y="183264"/>
                  </a:lnTo>
                  <a:lnTo>
                    <a:pt x="14911" y="211627"/>
                  </a:lnTo>
                  <a:lnTo>
                    <a:pt x="1463" y="247846"/>
                  </a:lnTo>
                  <a:lnTo>
                    <a:pt x="0" y="271424"/>
                  </a:lnTo>
                  <a:lnTo>
                    <a:pt x="4420" y="292431"/>
                  </a:lnTo>
                  <a:lnTo>
                    <a:pt x="14183" y="309567"/>
                  </a:lnTo>
                  <a:lnTo>
                    <a:pt x="29440" y="321862"/>
                  </a:lnTo>
                  <a:lnTo>
                    <a:pt x="38422" y="326778"/>
                  </a:lnTo>
                  <a:lnTo>
                    <a:pt x="60880" y="329122"/>
                  </a:lnTo>
                  <a:lnTo>
                    <a:pt x="84120" y="325094"/>
                  </a:lnTo>
                  <a:lnTo>
                    <a:pt x="102248" y="315505"/>
                  </a:lnTo>
                  <a:lnTo>
                    <a:pt x="125607" y="291363"/>
                  </a:lnTo>
                  <a:lnTo>
                    <a:pt x="133944" y="268928"/>
                  </a:lnTo>
                  <a:lnTo>
                    <a:pt x="150475" y="216397"/>
                  </a:lnTo>
                  <a:lnTo>
                    <a:pt x="166695" y="159790"/>
                  </a:lnTo>
                  <a:lnTo>
                    <a:pt x="171113" y="96616"/>
                  </a:lnTo>
                  <a:lnTo>
                    <a:pt x="171985" y="38731"/>
                  </a:lnTo>
                  <a:lnTo>
                    <a:pt x="166547" y="1906"/>
                  </a:lnTo>
                  <a:lnTo>
                    <a:pt x="164921" y="0"/>
                  </a:lnTo>
                  <a:lnTo>
                    <a:pt x="161956" y="61390"/>
                  </a:lnTo>
                  <a:lnTo>
                    <a:pt x="164847" y="115914"/>
                  </a:lnTo>
                  <a:lnTo>
                    <a:pt x="170747" y="171744"/>
                  </a:lnTo>
                  <a:lnTo>
                    <a:pt x="174252" y="225493"/>
                  </a:lnTo>
                  <a:lnTo>
                    <a:pt x="199686" y="283365"/>
                  </a:lnTo>
                  <a:lnTo>
                    <a:pt x="214314" y="315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47193" y="626439"/>
              <a:ext cx="232207" cy="158432"/>
            </a:xfrm>
            <a:custGeom>
              <a:avLst/>
              <a:gdLst/>
              <a:ahLst/>
              <a:cxnLst/>
              <a:rect l="0" t="0" r="0" b="0"/>
              <a:pathLst>
                <a:path w="232207" h="158432">
                  <a:moveTo>
                    <a:pt x="147978" y="47384"/>
                  </a:moveTo>
                  <a:lnTo>
                    <a:pt x="109721" y="6572"/>
                  </a:lnTo>
                  <a:lnTo>
                    <a:pt x="87301" y="0"/>
                  </a:lnTo>
                  <a:lnTo>
                    <a:pt x="64858" y="3318"/>
                  </a:lnTo>
                  <a:lnTo>
                    <a:pt x="44355" y="13761"/>
                  </a:lnTo>
                  <a:lnTo>
                    <a:pt x="4769" y="59031"/>
                  </a:lnTo>
                  <a:lnTo>
                    <a:pt x="1033" y="69187"/>
                  </a:lnTo>
                  <a:lnTo>
                    <a:pt x="0" y="89830"/>
                  </a:lnTo>
                  <a:lnTo>
                    <a:pt x="5997" y="121182"/>
                  </a:lnTo>
                  <a:lnTo>
                    <a:pt x="18194" y="139065"/>
                  </a:lnTo>
                  <a:lnTo>
                    <a:pt x="26360" y="147109"/>
                  </a:lnTo>
                  <a:lnTo>
                    <a:pt x="47912" y="156047"/>
                  </a:lnTo>
                  <a:lnTo>
                    <a:pt x="60210" y="158431"/>
                  </a:lnTo>
                  <a:lnTo>
                    <a:pt x="83234" y="154840"/>
                  </a:lnTo>
                  <a:lnTo>
                    <a:pt x="103995" y="144275"/>
                  </a:lnTo>
                  <a:lnTo>
                    <a:pt x="121021" y="127882"/>
                  </a:lnTo>
                  <a:lnTo>
                    <a:pt x="138171" y="93332"/>
                  </a:lnTo>
                  <a:lnTo>
                    <a:pt x="140499" y="70145"/>
                  </a:lnTo>
                  <a:lnTo>
                    <a:pt x="139483" y="59049"/>
                  </a:lnTo>
                  <a:lnTo>
                    <a:pt x="138805" y="57500"/>
                  </a:lnTo>
                  <a:lnTo>
                    <a:pt x="138052" y="71378"/>
                  </a:lnTo>
                  <a:lnTo>
                    <a:pt x="143956" y="90803"/>
                  </a:lnTo>
                  <a:lnTo>
                    <a:pt x="155549" y="109966"/>
                  </a:lnTo>
                  <a:lnTo>
                    <a:pt x="181806" y="132737"/>
                  </a:lnTo>
                  <a:lnTo>
                    <a:pt x="215881" y="148386"/>
                  </a:lnTo>
                  <a:lnTo>
                    <a:pt x="232206" y="152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08609" y="587378"/>
              <a:ext cx="107661" cy="140710"/>
            </a:xfrm>
            <a:custGeom>
              <a:avLst/>
              <a:gdLst/>
              <a:ahLst/>
              <a:cxnLst/>
              <a:rect l="0" t="0" r="0" b="0"/>
              <a:pathLst>
                <a:path w="107661" h="140710">
                  <a:moveTo>
                    <a:pt x="2375" y="75917"/>
                  </a:moveTo>
                  <a:lnTo>
                    <a:pt x="4715" y="115605"/>
                  </a:lnTo>
                  <a:lnTo>
                    <a:pt x="13554" y="138009"/>
                  </a:lnTo>
                  <a:lnTo>
                    <a:pt x="15677" y="140709"/>
                  </a:lnTo>
                  <a:lnTo>
                    <a:pt x="15922" y="137829"/>
                  </a:lnTo>
                  <a:lnTo>
                    <a:pt x="11906" y="122151"/>
                  </a:lnTo>
                  <a:lnTo>
                    <a:pt x="0" y="87016"/>
                  </a:lnTo>
                  <a:lnTo>
                    <a:pt x="540" y="60573"/>
                  </a:lnTo>
                  <a:lnTo>
                    <a:pt x="13010" y="24967"/>
                  </a:lnTo>
                  <a:lnTo>
                    <a:pt x="28159" y="9209"/>
                  </a:lnTo>
                  <a:lnTo>
                    <a:pt x="37112" y="3369"/>
                  </a:lnTo>
                  <a:lnTo>
                    <a:pt x="56418" y="0"/>
                  </a:lnTo>
                  <a:lnTo>
                    <a:pt x="107660" y="22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17642" y="453502"/>
              <a:ext cx="161840" cy="326349"/>
            </a:xfrm>
            <a:custGeom>
              <a:avLst/>
              <a:gdLst/>
              <a:ahLst/>
              <a:cxnLst/>
              <a:rect l="0" t="0" r="0" b="0"/>
              <a:pathLst>
                <a:path w="161840" h="326349">
                  <a:moveTo>
                    <a:pt x="140783" y="167679"/>
                  </a:moveTo>
                  <a:lnTo>
                    <a:pt x="129604" y="156500"/>
                  </a:lnTo>
                  <a:lnTo>
                    <a:pt x="108518" y="151012"/>
                  </a:lnTo>
                  <a:lnTo>
                    <a:pt x="81989" y="150913"/>
                  </a:lnTo>
                  <a:lnTo>
                    <a:pt x="58500" y="158667"/>
                  </a:lnTo>
                  <a:lnTo>
                    <a:pt x="39482" y="173032"/>
                  </a:lnTo>
                  <a:lnTo>
                    <a:pt x="24400" y="191115"/>
                  </a:lnTo>
                  <a:lnTo>
                    <a:pt x="1252" y="241692"/>
                  </a:lnTo>
                  <a:lnTo>
                    <a:pt x="0" y="262575"/>
                  </a:lnTo>
                  <a:lnTo>
                    <a:pt x="8728" y="304577"/>
                  </a:lnTo>
                  <a:lnTo>
                    <a:pt x="14142" y="312757"/>
                  </a:lnTo>
                  <a:lnTo>
                    <a:pt x="29516" y="324965"/>
                  </a:lnTo>
                  <a:lnTo>
                    <a:pt x="37359" y="326348"/>
                  </a:lnTo>
                  <a:lnTo>
                    <a:pt x="44927" y="324931"/>
                  </a:lnTo>
                  <a:lnTo>
                    <a:pt x="66757" y="311758"/>
                  </a:lnTo>
                  <a:lnTo>
                    <a:pt x="79806" y="298395"/>
                  </a:lnTo>
                  <a:lnTo>
                    <a:pt x="112500" y="239668"/>
                  </a:lnTo>
                  <a:lnTo>
                    <a:pt x="129520" y="187705"/>
                  </a:lnTo>
                  <a:lnTo>
                    <a:pt x="144147" y="132380"/>
                  </a:lnTo>
                  <a:lnTo>
                    <a:pt x="142660" y="76392"/>
                  </a:lnTo>
                  <a:lnTo>
                    <a:pt x="141153" y="20272"/>
                  </a:lnTo>
                  <a:lnTo>
                    <a:pt x="141030" y="6237"/>
                  </a:lnTo>
                  <a:lnTo>
                    <a:pt x="138608" y="389"/>
                  </a:lnTo>
                  <a:lnTo>
                    <a:pt x="134653" y="0"/>
                  </a:lnTo>
                  <a:lnTo>
                    <a:pt x="129677" y="3251"/>
                  </a:lnTo>
                  <a:lnTo>
                    <a:pt x="124148" y="19340"/>
                  </a:lnTo>
                  <a:lnTo>
                    <a:pt x="122861" y="42089"/>
                  </a:lnTo>
                  <a:lnTo>
                    <a:pt x="128447" y="94821"/>
                  </a:lnTo>
                  <a:lnTo>
                    <a:pt x="138422" y="157045"/>
                  </a:lnTo>
                  <a:lnTo>
                    <a:pt x="151538" y="213585"/>
                  </a:lnTo>
                  <a:lnTo>
                    <a:pt x="158787" y="257320"/>
                  </a:lnTo>
                  <a:lnTo>
                    <a:pt x="161839" y="2940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890750" y="379240"/>
              <a:ext cx="225686" cy="410398"/>
            </a:xfrm>
            <a:custGeom>
              <a:avLst/>
              <a:gdLst/>
              <a:ahLst/>
              <a:cxnLst/>
              <a:rect l="0" t="0" r="0" b="0"/>
              <a:pathLst>
                <a:path w="225686" h="410398">
                  <a:moveTo>
                    <a:pt x="130928" y="410397"/>
                  </a:moveTo>
                  <a:lnTo>
                    <a:pt x="107209" y="357369"/>
                  </a:lnTo>
                  <a:lnTo>
                    <a:pt x="88926" y="296728"/>
                  </a:lnTo>
                  <a:lnTo>
                    <a:pt x="64046" y="234988"/>
                  </a:lnTo>
                  <a:lnTo>
                    <a:pt x="38037" y="173652"/>
                  </a:lnTo>
                  <a:lnTo>
                    <a:pt x="15823" y="116311"/>
                  </a:lnTo>
                  <a:lnTo>
                    <a:pt x="0" y="63050"/>
                  </a:lnTo>
                  <a:lnTo>
                    <a:pt x="1768" y="41941"/>
                  </a:lnTo>
                  <a:lnTo>
                    <a:pt x="7387" y="33738"/>
                  </a:lnTo>
                  <a:lnTo>
                    <a:pt x="26108" y="21505"/>
                  </a:lnTo>
                  <a:lnTo>
                    <a:pt x="69019" y="5289"/>
                  </a:lnTo>
                  <a:lnTo>
                    <a:pt x="121342" y="873"/>
                  </a:lnTo>
                  <a:lnTo>
                    <a:pt x="176738" y="0"/>
                  </a:lnTo>
                  <a:lnTo>
                    <a:pt x="225685" y="103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032207" y="621181"/>
              <a:ext cx="52644" cy="10529"/>
            </a:xfrm>
            <a:custGeom>
              <a:avLst/>
              <a:gdLst/>
              <a:ahLst/>
              <a:cxnLst/>
              <a:rect l="0" t="0" r="0" b="0"/>
              <a:pathLst>
                <a:path w="52644" h="10529">
                  <a:moveTo>
                    <a:pt x="52643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97307" y="615592"/>
              <a:ext cx="153568" cy="155250"/>
            </a:xfrm>
            <a:custGeom>
              <a:avLst/>
              <a:gdLst/>
              <a:ahLst/>
              <a:cxnLst/>
              <a:rect l="0" t="0" r="0" b="0"/>
              <a:pathLst>
                <a:path w="153568" h="155250">
                  <a:moveTo>
                    <a:pt x="77055" y="5589"/>
                  </a:moveTo>
                  <a:lnTo>
                    <a:pt x="60288" y="0"/>
                  </a:lnTo>
                  <a:lnTo>
                    <a:pt x="53009" y="693"/>
                  </a:lnTo>
                  <a:lnTo>
                    <a:pt x="38682" y="7702"/>
                  </a:lnTo>
                  <a:lnTo>
                    <a:pt x="17462" y="30392"/>
                  </a:lnTo>
                  <a:lnTo>
                    <a:pt x="1946" y="59341"/>
                  </a:lnTo>
                  <a:lnTo>
                    <a:pt x="0" y="82901"/>
                  </a:lnTo>
                  <a:lnTo>
                    <a:pt x="4204" y="107800"/>
                  </a:lnTo>
                  <a:lnTo>
                    <a:pt x="13871" y="130565"/>
                  </a:lnTo>
                  <a:lnTo>
                    <a:pt x="29086" y="146142"/>
                  </a:lnTo>
                  <a:lnTo>
                    <a:pt x="38057" y="151933"/>
                  </a:lnTo>
                  <a:lnTo>
                    <a:pt x="60503" y="155249"/>
                  </a:lnTo>
                  <a:lnTo>
                    <a:pt x="84906" y="151653"/>
                  </a:lnTo>
                  <a:lnTo>
                    <a:pt x="117206" y="136475"/>
                  </a:lnTo>
                  <a:lnTo>
                    <a:pt x="134284" y="123812"/>
                  </a:lnTo>
                  <a:lnTo>
                    <a:pt x="146554" y="104146"/>
                  </a:lnTo>
                  <a:lnTo>
                    <a:pt x="153567" y="80977"/>
                  </a:lnTo>
                  <a:lnTo>
                    <a:pt x="150938" y="48203"/>
                  </a:lnTo>
                  <a:lnTo>
                    <a:pt x="140226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00704" y="589595"/>
              <a:ext cx="105286" cy="161514"/>
            </a:xfrm>
            <a:custGeom>
              <a:avLst/>
              <a:gdLst/>
              <a:ahLst/>
              <a:cxnLst/>
              <a:rect l="0" t="0" r="0" b="0"/>
              <a:pathLst>
                <a:path w="105286" h="161514">
                  <a:moveTo>
                    <a:pt x="0" y="73700"/>
                  </a:moveTo>
                  <a:lnTo>
                    <a:pt x="17959" y="137128"/>
                  </a:lnTo>
                  <a:lnTo>
                    <a:pt x="25858" y="161513"/>
                  </a:lnTo>
                  <a:lnTo>
                    <a:pt x="23971" y="156012"/>
                  </a:lnTo>
                  <a:lnTo>
                    <a:pt x="22803" y="108243"/>
                  </a:lnTo>
                  <a:lnTo>
                    <a:pt x="30803" y="67687"/>
                  </a:lnTo>
                  <a:lnTo>
                    <a:pt x="41376" y="44121"/>
                  </a:lnTo>
                  <a:lnTo>
                    <a:pt x="66072" y="16713"/>
                  </a:lnTo>
                  <a:lnTo>
                    <a:pt x="82398" y="742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579689" y="605147"/>
              <a:ext cx="273742" cy="205548"/>
            </a:xfrm>
            <a:custGeom>
              <a:avLst/>
              <a:gdLst/>
              <a:ahLst/>
              <a:cxnLst/>
              <a:rect l="0" t="0" r="0" b="0"/>
              <a:pathLst>
                <a:path w="273742" h="205548">
                  <a:moveTo>
                    <a:pt x="0" y="68676"/>
                  </a:moveTo>
                  <a:lnTo>
                    <a:pt x="3119" y="111368"/>
                  </a:lnTo>
                  <a:lnTo>
                    <a:pt x="5589" y="121704"/>
                  </a:lnTo>
                  <a:lnTo>
                    <a:pt x="7235" y="122745"/>
                  </a:lnTo>
                  <a:lnTo>
                    <a:pt x="9065" y="108305"/>
                  </a:lnTo>
                  <a:lnTo>
                    <a:pt x="5122" y="57821"/>
                  </a:lnTo>
                  <a:lnTo>
                    <a:pt x="6924" y="47401"/>
                  </a:lnTo>
                  <a:lnTo>
                    <a:pt x="11635" y="39285"/>
                  </a:lnTo>
                  <a:lnTo>
                    <a:pt x="26228" y="27148"/>
                  </a:lnTo>
                  <a:lnTo>
                    <a:pt x="35033" y="25783"/>
                  </a:lnTo>
                  <a:lnTo>
                    <a:pt x="54174" y="30505"/>
                  </a:lnTo>
                  <a:lnTo>
                    <a:pt x="71261" y="43523"/>
                  </a:lnTo>
                  <a:lnTo>
                    <a:pt x="85484" y="61006"/>
                  </a:lnTo>
                  <a:lnTo>
                    <a:pt x="95704" y="80475"/>
                  </a:lnTo>
                  <a:lnTo>
                    <a:pt x="98898" y="82391"/>
                  </a:lnTo>
                  <a:lnTo>
                    <a:pt x="101027" y="78990"/>
                  </a:lnTo>
                  <a:lnTo>
                    <a:pt x="114299" y="29610"/>
                  </a:lnTo>
                  <a:lnTo>
                    <a:pt x="125279" y="11929"/>
                  </a:lnTo>
                  <a:lnTo>
                    <a:pt x="133822" y="6278"/>
                  </a:lnTo>
                  <a:lnTo>
                    <a:pt x="155793" y="0"/>
                  </a:lnTo>
                  <a:lnTo>
                    <a:pt x="165862" y="665"/>
                  </a:lnTo>
                  <a:lnTo>
                    <a:pt x="183291" y="7644"/>
                  </a:lnTo>
                  <a:lnTo>
                    <a:pt x="227879" y="44606"/>
                  </a:lnTo>
                  <a:lnTo>
                    <a:pt x="247741" y="87925"/>
                  </a:lnTo>
                  <a:lnTo>
                    <a:pt x="259810" y="134610"/>
                  </a:lnTo>
                  <a:lnTo>
                    <a:pt x="271247" y="195506"/>
                  </a:lnTo>
                  <a:lnTo>
                    <a:pt x="273741" y="2055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66333" y="1716145"/>
            <a:ext cx="2113108" cy="354427"/>
            <a:chOff x="266333" y="1716145"/>
            <a:chExt cx="2113108" cy="354427"/>
          </a:xfrm>
        </p:grpSpPr>
        <p:sp>
          <p:nvSpPr>
            <p:cNvPr id="17" name="Freeform 16"/>
            <p:cNvSpPr/>
            <p:nvPr/>
          </p:nvSpPr>
          <p:spPr>
            <a:xfrm>
              <a:off x="266333" y="1800373"/>
              <a:ext cx="327431" cy="270199"/>
            </a:xfrm>
            <a:custGeom>
              <a:avLst/>
              <a:gdLst/>
              <a:ahLst/>
              <a:cxnLst/>
              <a:rect l="0" t="0" r="0" b="0"/>
              <a:pathLst>
                <a:path w="327431" h="270199">
                  <a:moveTo>
                    <a:pt x="17936" y="0"/>
                  </a:moveTo>
                  <a:lnTo>
                    <a:pt x="3465" y="33622"/>
                  </a:lnTo>
                  <a:lnTo>
                    <a:pt x="0" y="70663"/>
                  </a:lnTo>
                  <a:lnTo>
                    <a:pt x="11790" y="131531"/>
                  </a:lnTo>
                  <a:lnTo>
                    <a:pt x="28579" y="188810"/>
                  </a:lnTo>
                  <a:lnTo>
                    <a:pt x="35907" y="224009"/>
                  </a:lnTo>
                  <a:lnTo>
                    <a:pt x="39961" y="248128"/>
                  </a:lnTo>
                  <a:lnTo>
                    <a:pt x="49562" y="266647"/>
                  </a:lnTo>
                  <a:lnTo>
                    <a:pt x="56567" y="270181"/>
                  </a:lnTo>
                  <a:lnTo>
                    <a:pt x="64747" y="270198"/>
                  </a:lnTo>
                  <a:lnTo>
                    <a:pt x="73710" y="267869"/>
                  </a:lnTo>
                  <a:lnTo>
                    <a:pt x="89908" y="255923"/>
                  </a:lnTo>
                  <a:lnTo>
                    <a:pt x="103736" y="238916"/>
                  </a:lnTo>
                  <a:lnTo>
                    <a:pt x="131602" y="194675"/>
                  </a:lnTo>
                  <a:lnTo>
                    <a:pt x="136997" y="194124"/>
                  </a:lnTo>
                  <a:lnTo>
                    <a:pt x="141764" y="198436"/>
                  </a:lnTo>
                  <a:lnTo>
                    <a:pt x="183351" y="258145"/>
                  </a:lnTo>
                  <a:lnTo>
                    <a:pt x="203368" y="266809"/>
                  </a:lnTo>
                  <a:lnTo>
                    <a:pt x="226692" y="269490"/>
                  </a:lnTo>
                  <a:lnTo>
                    <a:pt x="248757" y="266782"/>
                  </a:lnTo>
                  <a:lnTo>
                    <a:pt x="280910" y="253091"/>
                  </a:lnTo>
                  <a:lnTo>
                    <a:pt x="307074" y="228628"/>
                  </a:lnTo>
                  <a:lnTo>
                    <a:pt x="316068" y="206117"/>
                  </a:lnTo>
                  <a:lnTo>
                    <a:pt x="327430" y="147949"/>
                  </a:lnTo>
                  <a:lnTo>
                    <a:pt x="325299" y="90879"/>
                  </a:lnTo>
                  <a:lnTo>
                    <a:pt x="323262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74060" y="1874072"/>
              <a:ext cx="150858" cy="161036"/>
            </a:xfrm>
            <a:custGeom>
              <a:avLst/>
              <a:gdLst/>
              <a:ahLst/>
              <a:cxnLst/>
              <a:rect l="0" t="0" r="0" b="0"/>
              <a:pathLst>
                <a:path w="150858" h="161036">
                  <a:moveTo>
                    <a:pt x="94520" y="31586"/>
                  </a:moveTo>
                  <a:lnTo>
                    <a:pt x="35903" y="37175"/>
                  </a:lnTo>
                  <a:lnTo>
                    <a:pt x="15436" y="49278"/>
                  </a:lnTo>
                  <a:lnTo>
                    <a:pt x="6702" y="57418"/>
                  </a:lnTo>
                  <a:lnTo>
                    <a:pt x="2049" y="66355"/>
                  </a:lnTo>
                  <a:lnTo>
                    <a:pt x="0" y="85643"/>
                  </a:lnTo>
                  <a:lnTo>
                    <a:pt x="5423" y="116233"/>
                  </a:lnTo>
                  <a:lnTo>
                    <a:pt x="20028" y="141934"/>
                  </a:lnTo>
                  <a:lnTo>
                    <a:pt x="35676" y="153939"/>
                  </a:lnTo>
                  <a:lnTo>
                    <a:pt x="44762" y="158778"/>
                  </a:lnTo>
                  <a:lnTo>
                    <a:pt x="67336" y="161035"/>
                  </a:lnTo>
                  <a:lnTo>
                    <a:pt x="91797" y="156969"/>
                  </a:lnTo>
                  <a:lnTo>
                    <a:pt x="114367" y="147363"/>
                  </a:lnTo>
                  <a:lnTo>
                    <a:pt x="129857" y="132175"/>
                  </a:lnTo>
                  <a:lnTo>
                    <a:pt x="149333" y="93829"/>
                  </a:lnTo>
                  <a:lnTo>
                    <a:pt x="150857" y="70168"/>
                  </a:lnTo>
                  <a:lnTo>
                    <a:pt x="146465" y="46394"/>
                  </a:lnTo>
                  <a:lnTo>
                    <a:pt x="136714" y="28028"/>
                  </a:lnTo>
                  <a:lnTo>
                    <a:pt x="10504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896896" y="1863544"/>
              <a:ext cx="61198" cy="161546"/>
            </a:xfrm>
            <a:custGeom>
              <a:avLst/>
              <a:gdLst/>
              <a:ahLst/>
              <a:cxnLst/>
              <a:rect l="0" t="0" r="0" b="0"/>
              <a:pathLst>
                <a:path w="61198" h="161546">
                  <a:moveTo>
                    <a:pt x="8554" y="52642"/>
                  </a:moveTo>
                  <a:lnTo>
                    <a:pt x="2965" y="69410"/>
                  </a:lnTo>
                  <a:lnTo>
                    <a:pt x="3341" y="87001"/>
                  </a:lnTo>
                  <a:lnTo>
                    <a:pt x="19549" y="147642"/>
                  </a:lnTo>
                  <a:lnTo>
                    <a:pt x="23969" y="161545"/>
                  </a:lnTo>
                  <a:lnTo>
                    <a:pt x="4688" y="104193"/>
                  </a:lnTo>
                  <a:lnTo>
                    <a:pt x="0" y="67786"/>
                  </a:lnTo>
                  <a:lnTo>
                    <a:pt x="4200" y="32953"/>
                  </a:lnTo>
                  <a:lnTo>
                    <a:pt x="12858" y="14256"/>
                  </a:lnTo>
                  <a:lnTo>
                    <a:pt x="18442" y="5994"/>
                  </a:lnTo>
                  <a:lnTo>
                    <a:pt x="25675" y="1656"/>
                  </a:lnTo>
                  <a:lnTo>
                    <a:pt x="6119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049148" y="1748504"/>
              <a:ext cx="161630" cy="305618"/>
            </a:xfrm>
            <a:custGeom>
              <a:avLst/>
              <a:gdLst/>
              <a:ahLst/>
              <a:cxnLst/>
              <a:rect l="0" t="0" r="0" b="0"/>
              <a:pathLst>
                <a:path w="161630" h="305618">
                  <a:moveTo>
                    <a:pt x="130043" y="167682"/>
                  </a:moveTo>
                  <a:lnTo>
                    <a:pt x="124454" y="150914"/>
                  </a:lnTo>
                  <a:lnTo>
                    <a:pt x="112351" y="139563"/>
                  </a:lnTo>
                  <a:lnTo>
                    <a:pt x="104211" y="134898"/>
                  </a:lnTo>
                  <a:lnTo>
                    <a:pt x="82687" y="132834"/>
                  </a:lnTo>
                  <a:lnTo>
                    <a:pt x="36331" y="141041"/>
                  </a:lnTo>
                  <a:lnTo>
                    <a:pt x="27794" y="147582"/>
                  </a:lnTo>
                  <a:lnTo>
                    <a:pt x="10190" y="177974"/>
                  </a:lnTo>
                  <a:lnTo>
                    <a:pt x="1516" y="199162"/>
                  </a:lnTo>
                  <a:lnTo>
                    <a:pt x="0" y="223397"/>
                  </a:lnTo>
                  <a:lnTo>
                    <a:pt x="8559" y="277084"/>
                  </a:lnTo>
                  <a:lnTo>
                    <a:pt x="13959" y="287410"/>
                  </a:lnTo>
                  <a:lnTo>
                    <a:pt x="29317" y="302003"/>
                  </a:lnTo>
                  <a:lnTo>
                    <a:pt x="38326" y="305192"/>
                  </a:lnTo>
                  <a:lnTo>
                    <a:pt x="57695" y="305617"/>
                  </a:lnTo>
                  <a:lnTo>
                    <a:pt x="74882" y="298787"/>
                  </a:lnTo>
                  <a:lnTo>
                    <a:pt x="104979" y="275338"/>
                  </a:lnTo>
                  <a:lnTo>
                    <a:pt x="132173" y="221446"/>
                  </a:lnTo>
                  <a:lnTo>
                    <a:pt x="142688" y="198596"/>
                  </a:lnTo>
                  <a:lnTo>
                    <a:pt x="149439" y="145799"/>
                  </a:lnTo>
                  <a:lnTo>
                    <a:pt x="150772" y="90310"/>
                  </a:lnTo>
                  <a:lnTo>
                    <a:pt x="143800" y="34289"/>
                  </a:lnTo>
                  <a:lnTo>
                    <a:pt x="140358" y="386"/>
                  </a:lnTo>
                  <a:lnTo>
                    <a:pt x="138090" y="0"/>
                  </a:lnTo>
                  <a:lnTo>
                    <a:pt x="135408" y="3251"/>
                  </a:lnTo>
                  <a:lnTo>
                    <a:pt x="131633" y="30185"/>
                  </a:lnTo>
                  <a:lnTo>
                    <a:pt x="137593" y="88443"/>
                  </a:lnTo>
                  <a:lnTo>
                    <a:pt x="143103" y="146224"/>
                  </a:lnTo>
                  <a:lnTo>
                    <a:pt x="149520" y="202698"/>
                  </a:lnTo>
                  <a:lnTo>
                    <a:pt x="161629" y="2624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488049" y="1716145"/>
              <a:ext cx="164926" cy="326384"/>
            </a:xfrm>
            <a:custGeom>
              <a:avLst/>
              <a:gdLst/>
              <a:ahLst/>
              <a:cxnLst/>
              <a:rect l="0" t="0" r="0" b="0"/>
              <a:pathLst>
                <a:path w="164926" h="326384">
                  <a:moveTo>
                    <a:pt x="70168" y="326383"/>
                  </a:moveTo>
                  <a:lnTo>
                    <a:pt x="53380" y="271338"/>
                  </a:lnTo>
                  <a:lnTo>
                    <a:pt x="46835" y="219930"/>
                  </a:lnTo>
                  <a:lnTo>
                    <a:pt x="34624" y="164715"/>
                  </a:lnTo>
                  <a:lnTo>
                    <a:pt x="14347" y="103059"/>
                  </a:lnTo>
                  <a:lnTo>
                    <a:pt x="4415" y="76220"/>
                  </a:lnTo>
                  <a:lnTo>
                    <a:pt x="0" y="48693"/>
                  </a:lnTo>
                  <a:lnTo>
                    <a:pt x="2332" y="37141"/>
                  </a:lnTo>
                  <a:lnTo>
                    <a:pt x="14283" y="18067"/>
                  </a:lnTo>
                  <a:lnTo>
                    <a:pt x="34412" y="8029"/>
                  </a:lnTo>
                  <a:lnTo>
                    <a:pt x="85462" y="1586"/>
                  </a:lnTo>
                  <a:lnTo>
                    <a:pt x="145203" y="208"/>
                  </a:lnTo>
                  <a:lnTo>
                    <a:pt x="16492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579274" y="1874072"/>
              <a:ext cx="115815" cy="31587"/>
            </a:xfrm>
            <a:custGeom>
              <a:avLst/>
              <a:gdLst/>
              <a:ahLst/>
              <a:cxnLst/>
              <a:rect l="0" t="0" r="0" b="0"/>
              <a:pathLst>
                <a:path w="115815" h="31587">
                  <a:moveTo>
                    <a:pt x="115814" y="0"/>
                  </a:moveTo>
                  <a:lnTo>
                    <a:pt x="59599" y="1795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715499" y="1853015"/>
              <a:ext cx="150132" cy="158206"/>
            </a:xfrm>
            <a:custGeom>
              <a:avLst/>
              <a:gdLst/>
              <a:ahLst/>
              <a:cxnLst/>
              <a:rect l="0" t="0" r="0" b="0"/>
              <a:pathLst>
                <a:path w="150132" h="158206">
                  <a:moveTo>
                    <a:pt x="95402" y="10529"/>
                  </a:moveTo>
                  <a:lnTo>
                    <a:pt x="42697" y="29657"/>
                  </a:lnTo>
                  <a:lnTo>
                    <a:pt x="19214" y="48302"/>
                  </a:lnTo>
                  <a:lnTo>
                    <a:pt x="4609" y="65921"/>
                  </a:lnTo>
                  <a:lnTo>
                    <a:pt x="948" y="75533"/>
                  </a:lnTo>
                  <a:lnTo>
                    <a:pt x="0" y="95571"/>
                  </a:lnTo>
                  <a:lnTo>
                    <a:pt x="6043" y="126583"/>
                  </a:lnTo>
                  <a:lnTo>
                    <a:pt x="21372" y="144387"/>
                  </a:lnTo>
                  <a:lnTo>
                    <a:pt x="32011" y="152410"/>
                  </a:lnTo>
                  <a:lnTo>
                    <a:pt x="53190" y="158205"/>
                  </a:lnTo>
                  <a:lnTo>
                    <a:pt x="63751" y="158113"/>
                  </a:lnTo>
                  <a:lnTo>
                    <a:pt x="81725" y="151771"/>
                  </a:lnTo>
                  <a:lnTo>
                    <a:pt x="133822" y="108434"/>
                  </a:lnTo>
                  <a:lnTo>
                    <a:pt x="149420" y="82042"/>
                  </a:lnTo>
                  <a:lnTo>
                    <a:pt x="150131" y="72242"/>
                  </a:lnTo>
                  <a:lnTo>
                    <a:pt x="144683" y="51995"/>
                  </a:lnTo>
                  <a:lnTo>
                    <a:pt x="128461" y="20865"/>
                  </a:lnTo>
                  <a:lnTo>
                    <a:pt x="115554" y="9273"/>
                  </a:lnTo>
                  <a:lnTo>
                    <a:pt x="9540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952711" y="1839659"/>
              <a:ext cx="79290" cy="182115"/>
            </a:xfrm>
            <a:custGeom>
              <a:avLst/>
              <a:gdLst/>
              <a:ahLst/>
              <a:cxnLst/>
              <a:rect l="0" t="0" r="0" b="0"/>
              <a:pathLst>
                <a:path w="79290" h="182115">
                  <a:moveTo>
                    <a:pt x="5589" y="65999"/>
                  </a:moveTo>
                  <a:lnTo>
                    <a:pt x="0" y="82766"/>
                  </a:lnTo>
                  <a:lnTo>
                    <a:pt x="375" y="100357"/>
                  </a:lnTo>
                  <a:lnTo>
                    <a:pt x="6072" y="157827"/>
                  </a:lnTo>
                  <a:lnTo>
                    <a:pt x="10873" y="180511"/>
                  </a:lnTo>
                  <a:lnTo>
                    <a:pt x="12621" y="182114"/>
                  </a:lnTo>
                  <a:lnTo>
                    <a:pt x="15657" y="133225"/>
                  </a:lnTo>
                  <a:lnTo>
                    <a:pt x="16026" y="79451"/>
                  </a:lnTo>
                  <a:lnTo>
                    <a:pt x="18430" y="40089"/>
                  </a:lnTo>
                  <a:lnTo>
                    <a:pt x="27284" y="20948"/>
                  </a:lnTo>
                  <a:lnTo>
                    <a:pt x="42137" y="7762"/>
                  </a:lnTo>
                  <a:lnTo>
                    <a:pt x="58098" y="341"/>
                  </a:lnTo>
                  <a:lnTo>
                    <a:pt x="63991" y="0"/>
                  </a:lnTo>
                  <a:lnTo>
                    <a:pt x="79289" y="28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116227" y="1852099"/>
              <a:ext cx="263214" cy="138261"/>
            </a:xfrm>
            <a:custGeom>
              <a:avLst/>
              <a:gdLst/>
              <a:ahLst/>
              <a:cxnLst/>
              <a:rect l="0" t="0" r="0" b="0"/>
              <a:pathLst>
                <a:path w="263214" h="138261">
                  <a:moveTo>
                    <a:pt x="0" y="74616"/>
                  </a:moveTo>
                  <a:lnTo>
                    <a:pt x="0" y="133232"/>
                  </a:lnTo>
                  <a:lnTo>
                    <a:pt x="1170" y="138260"/>
                  </a:lnTo>
                  <a:lnTo>
                    <a:pt x="3120" y="138102"/>
                  </a:lnTo>
                  <a:lnTo>
                    <a:pt x="5590" y="134488"/>
                  </a:lnTo>
                  <a:lnTo>
                    <a:pt x="12998" y="74066"/>
                  </a:lnTo>
                  <a:lnTo>
                    <a:pt x="15685" y="60211"/>
                  </a:lnTo>
                  <a:lnTo>
                    <a:pt x="22155" y="52144"/>
                  </a:lnTo>
                  <a:lnTo>
                    <a:pt x="31148" y="47936"/>
                  </a:lnTo>
                  <a:lnTo>
                    <a:pt x="41822" y="46301"/>
                  </a:lnTo>
                  <a:lnTo>
                    <a:pt x="50109" y="48720"/>
                  </a:lnTo>
                  <a:lnTo>
                    <a:pt x="56803" y="53842"/>
                  </a:lnTo>
                  <a:lnTo>
                    <a:pt x="81541" y="81691"/>
                  </a:lnTo>
                  <a:lnTo>
                    <a:pt x="87116" y="82842"/>
                  </a:lnTo>
                  <a:lnTo>
                    <a:pt x="92003" y="80100"/>
                  </a:lnTo>
                  <a:lnTo>
                    <a:pt x="100552" y="67694"/>
                  </a:lnTo>
                  <a:lnTo>
                    <a:pt x="124751" y="21062"/>
                  </a:lnTo>
                  <a:lnTo>
                    <a:pt x="140843" y="6750"/>
                  </a:lnTo>
                  <a:lnTo>
                    <a:pt x="150048" y="1296"/>
                  </a:lnTo>
                  <a:lnTo>
                    <a:pt x="159693" y="0"/>
                  </a:lnTo>
                  <a:lnTo>
                    <a:pt x="179770" y="4798"/>
                  </a:lnTo>
                  <a:lnTo>
                    <a:pt x="197271" y="17849"/>
                  </a:lnTo>
                  <a:lnTo>
                    <a:pt x="233602" y="64931"/>
                  </a:lnTo>
                  <a:lnTo>
                    <a:pt x="258091" y="123823"/>
                  </a:lnTo>
                  <a:lnTo>
                    <a:pt x="263213" y="1377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31590" y="2884808"/>
            <a:ext cx="2853260" cy="421141"/>
            <a:chOff x="231590" y="2884808"/>
            <a:chExt cx="2853260" cy="421141"/>
          </a:xfrm>
        </p:grpSpPr>
        <p:sp>
          <p:nvSpPr>
            <p:cNvPr id="27" name="Freeform 26"/>
            <p:cNvSpPr/>
            <p:nvPr/>
          </p:nvSpPr>
          <p:spPr>
            <a:xfrm>
              <a:off x="231590" y="2984504"/>
              <a:ext cx="297460" cy="300388"/>
            </a:xfrm>
            <a:custGeom>
              <a:avLst/>
              <a:gdLst/>
              <a:ahLst/>
              <a:cxnLst/>
              <a:rect l="0" t="0" r="0" b="0"/>
              <a:pathLst>
                <a:path w="297460" h="300388">
                  <a:moveTo>
                    <a:pt x="210606" y="5589"/>
                  </a:moveTo>
                  <a:lnTo>
                    <a:pt x="193839" y="0"/>
                  </a:lnTo>
                  <a:lnTo>
                    <a:pt x="176248" y="375"/>
                  </a:lnTo>
                  <a:lnTo>
                    <a:pt x="115606" y="16584"/>
                  </a:lnTo>
                  <a:lnTo>
                    <a:pt x="55940" y="42132"/>
                  </a:lnTo>
                  <a:lnTo>
                    <a:pt x="23229" y="63340"/>
                  </a:lnTo>
                  <a:lnTo>
                    <a:pt x="6055" y="81559"/>
                  </a:lnTo>
                  <a:lnTo>
                    <a:pt x="1709" y="91330"/>
                  </a:lnTo>
                  <a:lnTo>
                    <a:pt x="0" y="111547"/>
                  </a:lnTo>
                  <a:lnTo>
                    <a:pt x="4691" y="118341"/>
                  </a:lnTo>
                  <a:lnTo>
                    <a:pt x="12498" y="122871"/>
                  </a:lnTo>
                  <a:lnTo>
                    <a:pt x="45843" y="129247"/>
                  </a:lnTo>
                  <a:lnTo>
                    <a:pt x="104621" y="131401"/>
                  </a:lnTo>
                  <a:lnTo>
                    <a:pt x="162981" y="132996"/>
                  </a:lnTo>
                  <a:lnTo>
                    <a:pt x="220409" y="146571"/>
                  </a:lnTo>
                  <a:lnTo>
                    <a:pt x="275177" y="181733"/>
                  </a:lnTo>
                  <a:lnTo>
                    <a:pt x="289217" y="198519"/>
                  </a:lnTo>
                  <a:lnTo>
                    <a:pt x="294599" y="207908"/>
                  </a:lnTo>
                  <a:lnTo>
                    <a:pt x="297459" y="227700"/>
                  </a:lnTo>
                  <a:lnTo>
                    <a:pt x="296584" y="237891"/>
                  </a:lnTo>
                  <a:lnTo>
                    <a:pt x="286254" y="255454"/>
                  </a:lnTo>
                  <a:lnTo>
                    <a:pt x="269964" y="269888"/>
                  </a:lnTo>
                  <a:lnTo>
                    <a:pt x="251025" y="280203"/>
                  </a:lnTo>
                  <a:lnTo>
                    <a:pt x="188402" y="291706"/>
                  </a:lnTo>
                  <a:lnTo>
                    <a:pt x="150215" y="297815"/>
                  </a:lnTo>
                  <a:lnTo>
                    <a:pt x="115850" y="3003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36953" y="2979564"/>
              <a:ext cx="168457" cy="221100"/>
            </a:xfrm>
            <a:custGeom>
              <a:avLst/>
              <a:gdLst/>
              <a:ahLst/>
              <a:cxnLst/>
              <a:rect l="0" t="0" r="0" b="0"/>
              <a:pathLst>
                <a:path w="168457" h="221100">
                  <a:moveTo>
                    <a:pt x="0" y="0"/>
                  </a:moveTo>
                  <a:lnTo>
                    <a:pt x="6066" y="32452"/>
                  </a:lnTo>
                  <a:lnTo>
                    <a:pt x="4664" y="76991"/>
                  </a:lnTo>
                  <a:lnTo>
                    <a:pt x="14959" y="130502"/>
                  </a:lnTo>
                  <a:lnTo>
                    <a:pt x="21022" y="184963"/>
                  </a:lnTo>
                  <a:lnTo>
                    <a:pt x="26766" y="212731"/>
                  </a:lnTo>
                  <a:lnTo>
                    <a:pt x="26033" y="212011"/>
                  </a:lnTo>
                  <a:lnTo>
                    <a:pt x="24374" y="208021"/>
                  </a:lnTo>
                  <a:lnTo>
                    <a:pt x="27629" y="185639"/>
                  </a:lnTo>
                  <a:lnTo>
                    <a:pt x="40379" y="140568"/>
                  </a:lnTo>
                  <a:lnTo>
                    <a:pt x="51481" y="122526"/>
                  </a:lnTo>
                  <a:lnTo>
                    <a:pt x="67334" y="109829"/>
                  </a:lnTo>
                  <a:lnTo>
                    <a:pt x="76475" y="104805"/>
                  </a:lnTo>
                  <a:lnTo>
                    <a:pt x="84908" y="103795"/>
                  </a:lnTo>
                  <a:lnTo>
                    <a:pt x="100518" y="108912"/>
                  </a:lnTo>
                  <a:lnTo>
                    <a:pt x="122460" y="130537"/>
                  </a:lnTo>
                  <a:lnTo>
                    <a:pt x="154759" y="179537"/>
                  </a:lnTo>
                  <a:lnTo>
                    <a:pt x="168456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65417" y="3084849"/>
              <a:ext cx="157850" cy="153611"/>
            </a:xfrm>
            <a:custGeom>
              <a:avLst/>
              <a:gdLst/>
              <a:ahLst/>
              <a:cxnLst/>
              <a:rect l="0" t="0" r="0" b="0"/>
              <a:pathLst>
                <a:path w="157850" h="153611">
                  <a:moveTo>
                    <a:pt x="87391" y="42114"/>
                  </a:moveTo>
                  <a:lnTo>
                    <a:pt x="70623" y="30936"/>
                  </a:lnTo>
                  <a:lnTo>
                    <a:pt x="53032" y="28567"/>
                  </a:lnTo>
                  <a:lnTo>
                    <a:pt x="43428" y="29574"/>
                  </a:lnTo>
                  <a:lnTo>
                    <a:pt x="26518" y="36931"/>
                  </a:lnTo>
                  <a:lnTo>
                    <a:pt x="18733" y="42168"/>
                  </a:lnTo>
                  <a:lnTo>
                    <a:pt x="6963" y="57346"/>
                  </a:lnTo>
                  <a:lnTo>
                    <a:pt x="2187" y="66307"/>
                  </a:lnTo>
                  <a:lnTo>
                    <a:pt x="0" y="85622"/>
                  </a:lnTo>
                  <a:lnTo>
                    <a:pt x="4097" y="104735"/>
                  </a:lnTo>
                  <a:lnTo>
                    <a:pt x="25791" y="136069"/>
                  </a:lnTo>
                  <a:lnTo>
                    <a:pt x="32286" y="143355"/>
                  </a:lnTo>
                  <a:lnTo>
                    <a:pt x="55101" y="151451"/>
                  </a:lnTo>
                  <a:lnTo>
                    <a:pt x="69374" y="153610"/>
                  </a:lnTo>
                  <a:lnTo>
                    <a:pt x="91472" y="149770"/>
                  </a:lnTo>
                  <a:lnTo>
                    <a:pt x="130311" y="128240"/>
                  </a:lnTo>
                  <a:lnTo>
                    <a:pt x="144681" y="111978"/>
                  </a:lnTo>
                  <a:lnTo>
                    <a:pt x="153797" y="91882"/>
                  </a:lnTo>
                  <a:lnTo>
                    <a:pt x="157849" y="67353"/>
                  </a:lnTo>
                  <a:lnTo>
                    <a:pt x="153411" y="43973"/>
                  </a:lnTo>
                  <a:lnTo>
                    <a:pt x="148951" y="32825"/>
                  </a:lnTo>
                  <a:lnTo>
                    <a:pt x="134638" y="17319"/>
                  </a:lnTo>
                  <a:lnTo>
                    <a:pt x="113088" y="5132"/>
                  </a:lnTo>
                  <a:lnTo>
                    <a:pt x="9791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979150" y="3063792"/>
              <a:ext cx="94757" cy="131076"/>
            </a:xfrm>
            <a:custGeom>
              <a:avLst/>
              <a:gdLst/>
              <a:ahLst/>
              <a:cxnLst/>
              <a:rect l="0" t="0" r="0" b="0"/>
              <a:pathLst>
                <a:path w="94757" h="131076">
                  <a:moveTo>
                    <a:pt x="0" y="42114"/>
                  </a:moveTo>
                  <a:lnTo>
                    <a:pt x="0" y="100731"/>
                  </a:lnTo>
                  <a:lnTo>
                    <a:pt x="6239" y="121199"/>
                  </a:lnTo>
                  <a:lnTo>
                    <a:pt x="11178" y="129932"/>
                  </a:lnTo>
                  <a:lnTo>
                    <a:pt x="13301" y="131075"/>
                  </a:lnTo>
                  <a:lnTo>
                    <a:pt x="12541" y="119867"/>
                  </a:lnTo>
                  <a:lnTo>
                    <a:pt x="2460" y="61394"/>
                  </a:lnTo>
                  <a:lnTo>
                    <a:pt x="3433" y="36645"/>
                  </a:lnTo>
                  <a:lnTo>
                    <a:pt x="11664" y="17847"/>
                  </a:lnTo>
                  <a:lnTo>
                    <a:pt x="19474" y="11898"/>
                  </a:lnTo>
                  <a:lnTo>
                    <a:pt x="51653" y="3526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163074" y="2884808"/>
              <a:ext cx="37175" cy="315856"/>
            </a:xfrm>
            <a:custGeom>
              <a:avLst/>
              <a:gdLst/>
              <a:ahLst/>
              <a:cxnLst/>
              <a:rect l="0" t="0" r="0" b="0"/>
              <a:pathLst>
                <a:path w="37175" h="315856">
                  <a:moveTo>
                    <a:pt x="5589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8251" y="126209"/>
                  </a:lnTo>
                  <a:lnTo>
                    <a:pt x="14563" y="188057"/>
                  </a:lnTo>
                  <a:lnTo>
                    <a:pt x="24216" y="248193"/>
                  </a:lnTo>
                  <a:lnTo>
                    <a:pt x="34268" y="295774"/>
                  </a:lnTo>
                  <a:lnTo>
                    <a:pt x="37174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105492" y="3000621"/>
              <a:ext cx="189514" cy="2"/>
            </a:xfrm>
            <a:custGeom>
              <a:avLst/>
              <a:gdLst/>
              <a:ahLst/>
              <a:cxnLst/>
              <a:rect l="0" t="0" r="0" b="0"/>
              <a:pathLst>
                <a:path w="189514" h="2">
                  <a:moveTo>
                    <a:pt x="189513" y="0"/>
                  </a:moveTo>
                  <a:lnTo>
                    <a:pt x="132249" y="1"/>
                  </a:lnTo>
                  <a:lnTo>
                    <a:pt x="71356" y="1"/>
                  </a:lnTo>
                  <a:lnTo>
                    <a:pt x="12632" y="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337119" y="3095378"/>
              <a:ext cx="42115" cy="10529"/>
            </a:xfrm>
            <a:custGeom>
              <a:avLst/>
              <a:gdLst/>
              <a:ahLst/>
              <a:cxnLst/>
              <a:rect l="0" t="0" r="0" b="0"/>
              <a:pathLst>
                <a:path w="42115" h="10529">
                  <a:moveTo>
                    <a:pt x="42114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463461" y="3032207"/>
              <a:ext cx="217831" cy="128967"/>
            </a:xfrm>
            <a:custGeom>
              <a:avLst/>
              <a:gdLst/>
              <a:ahLst/>
              <a:cxnLst/>
              <a:rect l="0" t="0" r="0" b="0"/>
              <a:pathLst>
                <a:path w="217831" h="128967">
                  <a:moveTo>
                    <a:pt x="0" y="0"/>
                  </a:moveTo>
                  <a:lnTo>
                    <a:pt x="3119" y="42691"/>
                  </a:lnTo>
                  <a:lnTo>
                    <a:pt x="19128" y="93663"/>
                  </a:lnTo>
                  <a:lnTo>
                    <a:pt x="30338" y="110258"/>
                  </a:lnTo>
                  <a:lnTo>
                    <a:pt x="38943" y="114449"/>
                  </a:lnTo>
                  <a:lnTo>
                    <a:pt x="60981" y="115987"/>
                  </a:lnTo>
                  <a:lnTo>
                    <a:pt x="69900" y="112420"/>
                  </a:lnTo>
                  <a:lnTo>
                    <a:pt x="82929" y="99097"/>
                  </a:lnTo>
                  <a:lnTo>
                    <a:pt x="90381" y="96480"/>
                  </a:lnTo>
                  <a:lnTo>
                    <a:pt x="108020" y="99812"/>
                  </a:lnTo>
                  <a:lnTo>
                    <a:pt x="159631" y="128524"/>
                  </a:lnTo>
                  <a:lnTo>
                    <a:pt x="169591" y="128966"/>
                  </a:lnTo>
                  <a:lnTo>
                    <a:pt x="190017" y="123219"/>
                  </a:lnTo>
                  <a:lnTo>
                    <a:pt x="198038" y="116071"/>
                  </a:lnTo>
                  <a:lnTo>
                    <a:pt x="210069" y="95651"/>
                  </a:lnTo>
                  <a:lnTo>
                    <a:pt x="217830" y="57847"/>
                  </a:lnTo>
                  <a:lnTo>
                    <a:pt x="213407" y="37018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744731" y="3053264"/>
              <a:ext cx="131015" cy="122026"/>
            </a:xfrm>
            <a:custGeom>
              <a:avLst/>
              <a:gdLst/>
              <a:ahLst/>
              <a:cxnLst/>
              <a:rect l="0" t="0" r="0" b="0"/>
              <a:pathLst>
                <a:path w="131015" h="122026">
                  <a:moveTo>
                    <a:pt x="76699" y="0"/>
                  </a:moveTo>
                  <a:lnTo>
                    <a:pt x="54342" y="0"/>
                  </a:lnTo>
                  <a:lnTo>
                    <a:pt x="37126" y="6239"/>
                  </a:lnTo>
                  <a:lnTo>
                    <a:pt x="29260" y="11178"/>
                  </a:lnTo>
                  <a:lnTo>
                    <a:pt x="17400" y="26025"/>
                  </a:lnTo>
                  <a:lnTo>
                    <a:pt x="255" y="64152"/>
                  </a:lnTo>
                  <a:lnTo>
                    <a:pt x="0" y="73184"/>
                  </a:lnTo>
                  <a:lnTo>
                    <a:pt x="5955" y="89458"/>
                  </a:lnTo>
                  <a:lnTo>
                    <a:pt x="22462" y="111774"/>
                  </a:lnTo>
                  <a:lnTo>
                    <a:pt x="41675" y="119867"/>
                  </a:lnTo>
                  <a:lnTo>
                    <a:pt x="53350" y="122025"/>
                  </a:lnTo>
                  <a:lnTo>
                    <a:pt x="75680" y="118184"/>
                  </a:lnTo>
                  <a:lnTo>
                    <a:pt x="104863" y="102868"/>
                  </a:lnTo>
                  <a:lnTo>
                    <a:pt x="113022" y="96654"/>
                  </a:lnTo>
                  <a:lnTo>
                    <a:pt x="125208" y="77273"/>
                  </a:lnTo>
                  <a:lnTo>
                    <a:pt x="130095" y="65553"/>
                  </a:lnTo>
                  <a:lnTo>
                    <a:pt x="131014" y="54231"/>
                  </a:lnTo>
                  <a:lnTo>
                    <a:pt x="125795" y="32291"/>
                  </a:lnTo>
                  <a:lnTo>
                    <a:pt x="112557" y="17081"/>
                  </a:lnTo>
                  <a:lnTo>
                    <a:pt x="872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952711" y="3042735"/>
              <a:ext cx="79290" cy="119690"/>
            </a:xfrm>
            <a:custGeom>
              <a:avLst/>
              <a:gdLst/>
              <a:ahLst/>
              <a:cxnLst/>
              <a:rect l="0" t="0" r="0" b="0"/>
              <a:pathLst>
                <a:path w="79290" h="119690">
                  <a:moveTo>
                    <a:pt x="5589" y="42114"/>
                  </a:moveTo>
                  <a:lnTo>
                    <a:pt x="0" y="58882"/>
                  </a:lnTo>
                  <a:lnTo>
                    <a:pt x="375" y="76473"/>
                  </a:lnTo>
                  <a:lnTo>
                    <a:pt x="5612" y="95989"/>
                  </a:lnTo>
                  <a:lnTo>
                    <a:pt x="18204" y="119689"/>
                  </a:lnTo>
                  <a:lnTo>
                    <a:pt x="18678" y="118397"/>
                  </a:lnTo>
                  <a:lnTo>
                    <a:pt x="1613" y="62090"/>
                  </a:lnTo>
                  <a:lnTo>
                    <a:pt x="1092" y="41634"/>
                  </a:lnTo>
                  <a:lnTo>
                    <a:pt x="2591" y="31265"/>
                  </a:lnTo>
                  <a:lnTo>
                    <a:pt x="7100" y="23183"/>
                  </a:lnTo>
                  <a:lnTo>
                    <a:pt x="21469" y="11084"/>
                  </a:lnTo>
                  <a:lnTo>
                    <a:pt x="7928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095171" y="3059880"/>
              <a:ext cx="94757" cy="24970"/>
            </a:xfrm>
            <a:custGeom>
              <a:avLst/>
              <a:gdLst/>
              <a:ahLst/>
              <a:cxnLst/>
              <a:rect l="0" t="0" r="0" b="0"/>
              <a:pathLst>
                <a:path w="94757" h="24970">
                  <a:moveTo>
                    <a:pt x="94756" y="24969"/>
                  </a:moveTo>
                  <a:lnTo>
                    <a:pt x="76775" y="9328"/>
                  </a:lnTo>
                  <a:lnTo>
                    <a:pt x="59858" y="1250"/>
                  </a:lnTo>
                  <a:lnTo>
                    <a:pt x="40642" y="0"/>
                  </a:lnTo>
                  <a:lnTo>
                    <a:pt x="0" y="3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084642" y="2910763"/>
              <a:ext cx="126343" cy="310958"/>
            </a:xfrm>
            <a:custGeom>
              <a:avLst/>
              <a:gdLst/>
              <a:ahLst/>
              <a:cxnLst/>
              <a:rect l="0" t="0" r="0" b="0"/>
              <a:pathLst>
                <a:path w="126343" h="310958">
                  <a:moveTo>
                    <a:pt x="0" y="279371"/>
                  </a:moveTo>
                  <a:lnTo>
                    <a:pt x="11178" y="290550"/>
                  </a:lnTo>
                  <a:lnTo>
                    <a:pt x="19151" y="292673"/>
                  </a:lnTo>
                  <a:lnTo>
                    <a:pt x="40487" y="291912"/>
                  </a:lnTo>
                  <a:lnTo>
                    <a:pt x="59328" y="284555"/>
                  </a:lnTo>
                  <a:lnTo>
                    <a:pt x="67628" y="279318"/>
                  </a:lnTo>
                  <a:lnTo>
                    <a:pt x="79970" y="264140"/>
                  </a:lnTo>
                  <a:lnTo>
                    <a:pt x="104911" y="205259"/>
                  </a:lnTo>
                  <a:lnTo>
                    <a:pt x="112583" y="170845"/>
                  </a:lnTo>
                  <a:lnTo>
                    <a:pt x="115176" y="111705"/>
                  </a:lnTo>
                  <a:lnTo>
                    <a:pt x="108452" y="59339"/>
                  </a:lnTo>
                  <a:lnTo>
                    <a:pt x="103884" y="21284"/>
                  </a:lnTo>
                  <a:lnTo>
                    <a:pt x="94524" y="2449"/>
                  </a:lnTo>
                  <a:lnTo>
                    <a:pt x="89922" y="0"/>
                  </a:lnTo>
                  <a:lnTo>
                    <a:pt x="85685" y="1877"/>
                  </a:lnTo>
                  <a:lnTo>
                    <a:pt x="81690" y="6637"/>
                  </a:lnTo>
                  <a:lnTo>
                    <a:pt x="76067" y="41284"/>
                  </a:lnTo>
                  <a:lnTo>
                    <a:pt x="75337" y="103054"/>
                  </a:lnTo>
                  <a:lnTo>
                    <a:pt x="82125" y="154596"/>
                  </a:lnTo>
                  <a:lnTo>
                    <a:pt x="92357" y="216190"/>
                  </a:lnTo>
                  <a:lnTo>
                    <a:pt x="108941" y="277752"/>
                  </a:lnTo>
                  <a:lnTo>
                    <a:pt x="126342" y="3109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034208" y="3050491"/>
              <a:ext cx="50435" cy="139644"/>
            </a:xfrm>
            <a:custGeom>
              <a:avLst/>
              <a:gdLst/>
              <a:ahLst/>
              <a:cxnLst/>
              <a:rect l="0" t="0" r="0" b="0"/>
              <a:pathLst>
                <a:path w="50435" h="139644">
                  <a:moveTo>
                    <a:pt x="50434" y="13301"/>
                  </a:moveTo>
                  <a:lnTo>
                    <a:pt x="39256" y="2123"/>
                  </a:lnTo>
                  <a:lnTo>
                    <a:pt x="32453" y="0"/>
                  </a:lnTo>
                  <a:lnTo>
                    <a:pt x="15536" y="761"/>
                  </a:lnTo>
                  <a:lnTo>
                    <a:pt x="9621" y="6111"/>
                  </a:lnTo>
                  <a:lnTo>
                    <a:pt x="3049" y="24533"/>
                  </a:lnTo>
                  <a:lnTo>
                    <a:pt x="0" y="73319"/>
                  </a:lnTo>
                  <a:lnTo>
                    <a:pt x="3842" y="96128"/>
                  </a:lnTo>
                  <a:lnTo>
                    <a:pt x="18172" y="123111"/>
                  </a:lnTo>
                  <a:lnTo>
                    <a:pt x="30636" y="132295"/>
                  </a:lnTo>
                  <a:lnTo>
                    <a:pt x="50434" y="139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402245" y="2947979"/>
              <a:ext cx="177237" cy="214777"/>
            </a:xfrm>
            <a:custGeom>
              <a:avLst/>
              <a:gdLst/>
              <a:ahLst/>
              <a:cxnLst/>
              <a:rect l="0" t="0" r="0" b="0"/>
              <a:pathLst>
                <a:path w="177237" h="214777">
                  <a:moveTo>
                    <a:pt x="19309" y="0"/>
                  </a:moveTo>
                  <a:lnTo>
                    <a:pt x="8131" y="16767"/>
                  </a:lnTo>
                  <a:lnTo>
                    <a:pt x="1179" y="49552"/>
                  </a:lnTo>
                  <a:lnTo>
                    <a:pt x="0" y="108617"/>
                  </a:lnTo>
                  <a:lnTo>
                    <a:pt x="12982" y="167508"/>
                  </a:lnTo>
                  <a:lnTo>
                    <a:pt x="23024" y="199761"/>
                  </a:lnTo>
                  <a:lnTo>
                    <a:pt x="29974" y="206873"/>
                  </a:lnTo>
                  <a:lnTo>
                    <a:pt x="50175" y="214776"/>
                  </a:lnTo>
                  <a:lnTo>
                    <a:pt x="59774" y="214544"/>
                  </a:lnTo>
                  <a:lnTo>
                    <a:pt x="76678" y="208047"/>
                  </a:lnTo>
                  <a:lnTo>
                    <a:pt x="99348" y="191235"/>
                  </a:lnTo>
                  <a:lnTo>
                    <a:pt x="120883" y="165846"/>
                  </a:lnTo>
                  <a:lnTo>
                    <a:pt x="127969" y="162037"/>
                  </a:lnTo>
                  <a:lnTo>
                    <a:pt x="135033" y="161837"/>
                  </a:lnTo>
                  <a:lnTo>
                    <a:pt x="149121" y="167854"/>
                  </a:lnTo>
                  <a:lnTo>
                    <a:pt x="177236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400497" y="2888599"/>
              <a:ext cx="126343" cy="303409"/>
            </a:xfrm>
            <a:custGeom>
              <a:avLst/>
              <a:gdLst/>
              <a:ahLst/>
              <a:cxnLst/>
              <a:rect l="0" t="0" r="0" b="0"/>
              <a:pathLst>
                <a:path w="126343" h="303409">
                  <a:moveTo>
                    <a:pt x="0" y="48851"/>
                  </a:moveTo>
                  <a:lnTo>
                    <a:pt x="5589" y="107468"/>
                  </a:lnTo>
                  <a:lnTo>
                    <a:pt x="21331" y="170304"/>
                  </a:lnTo>
                  <a:lnTo>
                    <a:pt x="29560" y="230380"/>
                  </a:lnTo>
                  <a:lnTo>
                    <a:pt x="42772" y="289956"/>
                  </a:lnTo>
                  <a:lnTo>
                    <a:pt x="47086" y="303408"/>
                  </a:lnTo>
                  <a:lnTo>
                    <a:pt x="42705" y="241080"/>
                  </a:lnTo>
                  <a:lnTo>
                    <a:pt x="41119" y="192636"/>
                  </a:lnTo>
                  <a:lnTo>
                    <a:pt x="33815" y="133752"/>
                  </a:lnTo>
                  <a:lnTo>
                    <a:pt x="26437" y="77060"/>
                  </a:lnTo>
                  <a:lnTo>
                    <a:pt x="28240" y="34853"/>
                  </a:lnTo>
                  <a:lnTo>
                    <a:pt x="32865" y="24311"/>
                  </a:lnTo>
                  <a:lnTo>
                    <a:pt x="47362" y="9479"/>
                  </a:lnTo>
                  <a:lnTo>
                    <a:pt x="68623" y="2106"/>
                  </a:lnTo>
                  <a:lnTo>
                    <a:pt x="91330" y="0"/>
                  </a:lnTo>
                  <a:lnTo>
                    <a:pt x="126342" y="67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463668" y="3095378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73122" y="3119"/>
                  </a:lnTo>
                  <a:lnTo>
                    <a:pt x="16717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603303" y="3074321"/>
              <a:ext cx="92554" cy="136688"/>
            </a:xfrm>
            <a:custGeom>
              <a:avLst/>
              <a:gdLst/>
              <a:ahLst/>
              <a:cxnLst/>
              <a:rect l="0" t="0" r="0" b="0"/>
              <a:pathLst>
                <a:path w="92554" h="136688">
                  <a:moveTo>
                    <a:pt x="39350" y="31585"/>
                  </a:moveTo>
                  <a:lnTo>
                    <a:pt x="22582" y="42764"/>
                  </a:lnTo>
                  <a:lnTo>
                    <a:pt x="11230" y="57610"/>
                  </a:lnTo>
                  <a:lnTo>
                    <a:pt x="3455" y="77077"/>
                  </a:lnTo>
                  <a:lnTo>
                    <a:pt x="0" y="101327"/>
                  </a:lnTo>
                  <a:lnTo>
                    <a:pt x="4703" y="121463"/>
                  </a:lnTo>
                  <a:lnTo>
                    <a:pt x="9233" y="130108"/>
                  </a:lnTo>
                  <a:lnTo>
                    <a:pt x="16932" y="134702"/>
                  </a:lnTo>
                  <a:lnTo>
                    <a:pt x="37965" y="136687"/>
                  </a:lnTo>
                  <a:lnTo>
                    <a:pt x="56672" y="130550"/>
                  </a:lnTo>
                  <a:lnTo>
                    <a:pt x="87745" y="107546"/>
                  </a:lnTo>
                  <a:lnTo>
                    <a:pt x="91500" y="98603"/>
                  </a:lnTo>
                  <a:lnTo>
                    <a:pt x="92553" y="76189"/>
                  </a:lnTo>
                  <a:lnTo>
                    <a:pt x="86569" y="42851"/>
                  </a:lnTo>
                  <a:lnTo>
                    <a:pt x="6040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747937" y="3063792"/>
              <a:ext cx="73701" cy="116397"/>
            </a:xfrm>
            <a:custGeom>
              <a:avLst/>
              <a:gdLst/>
              <a:ahLst/>
              <a:cxnLst/>
              <a:rect l="0" t="0" r="0" b="0"/>
              <a:pathLst>
                <a:path w="73701" h="116397">
                  <a:moveTo>
                    <a:pt x="0" y="31586"/>
                  </a:moveTo>
                  <a:lnTo>
                    <a:pt x="17959" y="86631"/>
                  </a:lnTo>
                  <a:lnTo>
                    <a:pt x="25859" y="116396"/>
                  </a:lnTo>
                  <a:lnTo>
                    <a:pt x="25428" y="116202"/>
                  </a:lnTo>
                  <a:lnTo>
                    <a:pt x="23971" y="112563"/>
                  </a:lnTo>
                  <a:lnTo>
                    <a:pt x="22803" y="74271"/>
                  </a:lnTo>
                  <a:lnTo>
                    <a:pt x="35787" y="21133"/>
                  </a:lnTo>
                  <a:lnTo>
                    <a:pt x="41406" y="14088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878742" y="3092335"/>
              <a:ext cx="206108" cy="118857"/>
            </a:xfrm>
            <a:custGeom>
              <a:avLst/>
              <a:gdLst/>
              <a:ahLst/>
              <a:cxnLst/>
              <a:rect l="0" t="0" r="0" b="0"/>
              <a:pathLst>
                <a:path w="206108" h="118857">
                  <a:moveTo>
                    <a:pt x="6066" y="45157"/>
                  </a:moveTo>
                  <a:lnTo>
                    <a:pt x="0" y="78779"/>
                  </a:lnTo>
                  <a:lnTo>
                    <a:pt x="3749" y="107631"/>
                  </a:lnTo>
                  <a:lnTo>
                    <a:pt x="4521" y="105524"/>
                  </a:lnTo>
                  <a:lnTo>
                    <a:pt x="8202" y="57223"/>
                  </a:lnTo>
                  <a:lnTo>
                    <a:pt x="17154" y="35312"/>
                  </a:lnTo>
                  <a:lnTo>
                    <a:pt x="23986" y="29235"/>
                  </a:lnTo>
                  <a:lnTo>
                    <a:pt x="32051" y="26353"/>
                  </a:lnTo>
                  <a:lnTo>
                    <a:pt x="40937" y="25602"/>
                  </a:lnTo>
                  <a:lnTo>
                    <a:pt x="48031" y="28611"/>
                  </a:lnTo>
                  <a:lnTo>
                    <a:pt x="59032" y="41313"/>
                  </a:lnTo>
                  <a:lnTo>
                    <a:pt x="64773" y="43764"/>
                  </a:lnTo>
                  <a:lnTo>
                    <a:pt x="70940" y="43058"/>
                  </a:lnTo>
                  <a:lnTo>
                    <a:pt x="77392" y="40248"/>
                  </a:lnTo>
                  <a:lnTo>
                    <a:pt x="87679" y="27767"/>
                  </a:lnTo>
                  <a:lnTo>
                    <a:pt x="92060" y="19526"/>
                  </a:lnTo>
                  <a:lnTo>
                    <a:pt x="106287" y="7249"/>
                  </a:lnTo>
                  <a:lnTo>
                    <a:pt x="114994" y="2337"/>
                  </a:lnTo>
                  <a:lnTo>
                    <a:pt x="134027" y="0"/>
                  </a:lnTo>
                  <a:lnTo>
                    <a:pt x="144016" y="1014"/>
                  </a:lnTo>
                  <a:lnTo>
                    <a:pt x="161353" y="11500"/>
                  </a:lnTo>
                  <a:lnTo>
                    <a:pt x="175688" y="27858"/>
                  </a:lnTo>
                  <a:lnTo>
                    <a:pt x="185959" y="46827"/>
                  </a:lnTo>
                  <a:lnTo>
                    <a:pt x="197432" y="100113"/>
                  </a:lnTo>
                  <a:lnTo>
                    <a:pt x="206107" y="1188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447926" y="3126963"/>
              <a:ext cx="5214" cy="178986"/>
            </a:xfrm>
            <a:custGeom>
              <a:avLst/>
              <a:gdLst/>
              <a:ahLst/>
              <a:cxnLst/>
              <a:rect l="0" t="0" r="0" b="0"/>
              <a:pathLst>
                <a:path w="5214" h="178986">
                  <a:moveTo>
                    <a:pt x="5213" y="0"/>
                  </a:moveTo>
                  <a:lnTo>
                    <a:pt x="5213" y="58617"/>
                  </a:lnTo>
                  <a:lnTo>
                    <a:pt x="0" y="115214"/>
                  </a:lnTo>
                  <a:lnTo>
                    <a:pt x="4756" y="174787"/>
                  </a:lnTo>
                  <a:lnTo>
                    <a:pt x="5213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265674" y="3805850"/>
            <a:ext cx="2682306" cy="531816"/>
            <a:chOff x="265674" y="3805850"/>
            <a:chExt cx="2682306" cy="531816"/>
          </a:xfrm>
        </p:grpSpPr>
        <p:sp>
          <p:nvSpPr>
            <p:cNvPr id="48" name="Freeform 47"/>
            <p:cNvSpPr/>
            <p:nvPr/>
          </p:nvSpPr>
          <p:spPr>
            <a:xfrm>
              <a:off x="265674" y="3906072"/>
              <a:ext cx="218637" cy="347442"/>
            </a:xfrm>
            <a:custGeom>
              <a:avLst/>
              <a:gdLst/>
              <a:ahLst/>
              <a:cxnLst/>
              <a:rect l="0" t="0" r="0" b="0"/>
              <a:pathLst>
                <a:path w="218637" h="347442">
                  <a:moveTo>
                    <a:pt x="39652" y="0"/>
                  </a:moveTo>
                  <a:lnTo>
                    <a:pt x="31319" y="37478"/>
                  </a:lnTo>
                  <a:lnTo>
                    <a:pt x="22177" y="96486"/>
                  </a:lnTo>
                  <a:lnTo>
                    <a:pt x="16183" y="153417"/>
                  </a:lnTo>
                  <a:lnTo>
                    <a:pt x="4081" y="210329"/>
                  </a:lnTo>
                  <a:lnTo>
                    <a:pt x="0" y="269491"/>
                  </a:lnTo>
                  <a:lnTo>
                    <a:pt x="3702" y="297978"/>
                  </a:lnTo>
                  <a:lnTo>
                    <a:pt x="8666" y="308616"/>
                  </a:lnTo>
                  <a:lnTo>
                    <a:pt x="23541" y="323557"/>
                  </a:lnTo>
                  <a:lnTo>
                    <a:pt x="44970" y="330976"/>
                  </a:lnTo>
                  <a:lnTo>
                    <a:pt x="102444" y="335740"/>
                  </a:lnTo>
                  <a:lnTo>
                    <a:pt x="155650" y="343917"/>
                  </a:lnTo>
                  <a:lnTo>
                    <a:pt x="218636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05326" y="4032414"/>
              <a:ext cx="136871" cy="31587"/>
            </a:xfrm>
            <a:custGeom>
              <a:avLst/>
              <a:gdLst/>
              <a:ahLst/>
              <a:cxnLst/>
              <a:rect l="0" t="0" r="0" b="0"/>
              <a:pathLst>
                <a:path w="136871" h="31587">
                  <a:moveTo>
                    <a:pt x="136870" y="0"/>
                  </a:moveTo>
                  <a:lnTo>
                    <a:pt x="94179" y="3120"/>
                  </a:lnTo>
                  <a:lnTo>
                    <a:pt x="31535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47440" y="3853430"/>
              <a:ext cx="147400" cy="52643"/>
            </a:xfrm>
            <a:custGeom>
              <a:avLst/>
              <a:gdLst/>
              <a:ahLst/>
              <a:cxnLst/>
              <a:rect l="0" t="0" r="0" b="0"/>
              <a:pathLst>
                <a:path w="147400" h="52643">
                  <a:moveTo>
                    <a:pt x="147399" y="0"/>
                  </a:moveTo>
                  <a:lnTo>
                    <a:pt x="93524" y="17958"/>
                  </a:lnTo>
                  <a:lnTo>
                    <a:pt x="32647" y="3864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10652" y="4064000"/>
              <a:ext cx="115815" cy="157928"/>
            </a:xfrm>
            <a:custGeom>
              <a:avLst/>
              <a:gdLst/>
              <a:ahLst/>
              <a:cxnLst/>
              <a:rect l="0" t="0" r="0" b="0"/>
              <a:pathLst>
                <a:path w="115815" h="157928">
                  <a:moveTo>
                    <a:pt x="115814" y="0"/>
                  </a:moveTo>
                  <a:lnTo>
                    <a:pt x="59418" y="57565"/>
                  </a:lnTo>
                  <a:lnTo>
                    <a:pt x="34657" y="95729"/>
                  </a:lnTo>
                  <a:lnTo>
                    <a:pt x="18848" y="123510"/>
                  </a:lnTo>
                  <a:lnTo>
                    <a:pt x="5585" y="143440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79067" y="4064000"/>
              <a:ext cx="136871" cy="136871"/>
            </a:xfrm>
            <a:custGeom>
              <a:avLst/>
              <a:gdLst/>
              <a:ahLst/>
              <a:cxnLst/>
              <a:rect l="0" t="0" r="0" b="0"/>
              <a:pathLst>
                <a:path w="136871" h="136871">
                  <a:moveTo>
                    <a:pt x="136870" y="136870"/>
                  </a:moveTo>
                  <a:lnTo>
                    <a:pt x="118890" y="112824"/>
                  </a:lnTo>
                  <a:lnTo>
                    <a:pt x="56477" y="5058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92952" y="3979164"/>
              <a:ext cx="150406" cy="358502"/>
            </a:xfrm>
            <a:custGeom>
              <a:avLst/>
              <a:gdLst/>
              <a:ahLst/>
              <a:cxnLst/>
              <a:rect l="0" t="0" r="0" b="0"/>
              <a:pathLst>
                <a:path w="150406" h="358502">
                  <a:moveTo>
                    <a:pt x="17742" y="148007"/>
                  </a:moveTo>
                  <a:lnTo>
                    <a:pt x="10506" y="175563"/>
                  </a:lnTo>
                  <a:lnTo>
                    <a:pt x="10983" y="228666"/>
                  </a:lnTo>
                  <a:lnTo>
                    <a:pt x="18022" y="291643"/>
                  </a:lnTo>
                  <a:lnTo>
                    <a:pt x="26690" y="353142"/>
                  </a:lnTo>
                  <a:lnTo>
                    <a:pt x="24877" y="358463"/>
                  </a:lnTo>
                  <a:lnTo>
                    <a:pt x="21329" y="358501"/>
                  </a:lnTo>
                  <a:lnTo>
                    <a:pt x="16624" y="355017"/>
                  </a:lnTo>
                  <a:lnTo>
                    <a:pt x="14657" y="349184"/>
                  </a:lnTo>
                  <a:lnTo>
                    <a:pt x="10081" y="293411"/>
                  </a:lnTo>
                  <a:lnTo>
                    <a:pt x="7780" y="241676"/>
                  </a:lnTo>
                  <a:lnTo>
                    <a:pt x="7325" y="180807"/>
                  </a:lnTo>
                  <a:lnTo>
                    <a:pt x="0" y="120864"/>
                  </a:lnTo>
                  <a:lnTo>
                    <a:pt x="459" y="67083"/>
                  </a:lnTo>
                  <a:lnTo>
                    <a:pt x="6551" y="44190"/>
                  </a:lnTo>
                  <a:lnTo>
                    <a:pt x="17058" y="22317"/>
                  </a:lnTo>
                  <a:lnTo>
                    <a:pt x="32646" y="7137"/>
                  </a:lnTo>
                  <a:lnTo>
                    <a:pt x="41716" y="1451"/>
                  </a:lnTo>
                  <a:lnTo>
                    <a:pt x="51272" y="0"/>
                  </a:lnTo>
                  <a:lnTo>
                    <a:pt x="71249" y="4627"/>
                  </a:lnTo>
                  <a:lnTo>
                    <a:pt x="88706" y="17602"/>
                  </a:lnTo>
                  <a:lnTo>
                    <a:pt x="133315" y="74875"/>
                  </a:lnTo>
                  <a:lnTo>
                    <a:pt x="145147" y="96786"/>
                  </a:lnTo>
                  <a:lnTo>
                    <a:pt x="150405" y="122122"/>
                  </a:lnTo>
                  <a:lnTo>
                    <a:pt x="146504" y="142742"/>
                  </a:lnTo>
                  <a:lnTo>
                    <a:pt x="142187" y="151516"/>
                  </a:lnTo>
                  <a:lnTo>
                    <a:pt x="128033" y="164384"/>
                  </a:lnTo>
                  <a:lnTo>
                    <a:pt x="119345" y="169454"/>
                  </a:lnTo>
                  <a:lnTo>
                    <a:pt x="100334" y="171967"/>
                  </a:lnTo>
                  <a:lnTo>
                    <a:pt x="70384" y="1690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007383" y="3991624"/>
              <a:ext cx="182338" cy="156786"/>
            </a:xfrm>
            <a:custGeom>
              <a:avLst/>
              <a:gdLst/>
              <a:ahLst/>
              <a:cxnLst/>
              <a:rect l="0" t="0" r="0" b="0"/>
              <a:pathLst>
                <a:path w="182338" h="156786">
                  <a:moveTo>
                    <a:pt x="119166" y="40790"/>
                  </a:moveTo>
                  <a:lnTo>
                    <a:pt x="101185" y="16744"/>
                  </a:lnTo>
                  <a:lnTo>
                    <a:pt x="84268" y="2417"/>
                  </a:lnTo>
                  <a:lnTo>
                    <a:pt x="76014" y="0"/>
                  </a:lnTo>
                  <a:lnTo>
                    <a:pt x="68171" y="729"/>
                  </a:lnTo>
                  <a:lnTo>
                    <a:pt x="53218" y="7777"/>
                  </a:lnTo>
                  <a:lnTo>
                    <a:pt x="17487" y="38017"/>
                  </a:lnTo>
                  <a:lnTo>
                    <a:pt x="1951" y="64145"/>
                  </a:lnTo>
                  <a:lnTo>
                    <a:pt x="0" y="83926"/>
                  </a:lnTo>
                  <a:lnTo>
                    <a:pt x="8279" y="125220"/>
                  </a:lnTo>
                  <a:lnTo>
                    <a:pt x="23400" y="151074"/>
                  </a:lnTo>
                  <a:lnTo>
                    <a:pt x="31925" y="155257"/>
                  </a:lnTo>
                  <a:lnTo>
                    <a:pt x="53876" y="156785"/>
                  </a:lnTo>
                  <a:lnTo>
                    <a:pt x="76110" y="144206"/>
                  </a:lnTo>
                  <a:lnTo>
                    <a:pt x="95351" y="124187"/>
                  </a:lnTo>
                  <a:lnTo>
                    <a:pt x="107801" y="103592"/>
                  </a:lnTo>
                  <a:lnTo>
                    <a:pt x="116921" y="62728"/>
                  </a:lnTo>
                  <a:lnTo>
                    <a:pt x="117669" y="64774"/>
                  </a:lnTo>
                  <a:lnTo>
                    <a:pt x="130487" y="115671"/>
                  </a:lnTo>
                  <a:lnTo>
                    <a:pt x="133733" y="125806"/>
                  </a:lnTo>
                  <a:lnTo>
                    <a:pt x="139405" y="133732"/>
                  </a:lnTo>
                  <a:lnTo>
                    <a:pt x="155067" y="145659"/>
                  </a:lnTo>
                  <a:lnTo>
                    <a:pt x="182337" y="1566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237742" y="3974039"/>
              <a:ext cx="141492" cy="163661"/>
            </a:xfrm>
            <a:custGeom>
              <a:avLst/>
              <a:gdLst/>
              <a:ahLst/>
              <a:cxnLst/>
              <a:rect l="0" t="0" r="0" b="0"/>
              <a:pathLst>
                <a:path w="141492" h="163661">
                  <a:moveTo>
                    <a:pt x="4620" y="47847"/>
                  </a:moveTo>
                  <a:lnTo>
                    <a:pt x="4620" y="106463"/>
                  </a:lnTo>
                  <a:lnTo>
                    <a:pt x="10210" y="141254"/>
                  </a:lnTo>
                  <a:lnTo>
                    <a:pt x="11856" y="144043"/>
                  </a:lnTo>
                  <a:lnTo>
                    <a:pt x="12954" y="141224"/>
                  </a:lnTo>
                  <a:lnTo>
                    <a:pt x="13003" y="125612"/>
                  </a:lnTo>
                  <a:lnTo>
                    <a:pt x="366" y="69670"/>
                  </a:lnTo>
                  <a:lnTo>
                    <a:pt x="0" y="48187"/>
                  </a:lnTo>
                  <a:lnTo>
                    <a:pt x="4907" y="28111"/>
                  </a:lnTo>
                  <a:lnTo>
                    <a:pt x="14886" y="11389"/>
                  </a:lnTo>
                  <a:lnTo>
                    <a:pt x="23163" y="5994"/>
                  </a:lnTo>
                  <a:lnTo>
                    <a:pt x="44837" y="0"/>
                  </a:lnTo>
                  <a:lnTo>
                    <a:pt x="53658" y="1911"/>
                  </a:lnTo>
                  <a:lnTo>
                    <a:pt x="60709" y="6694"/>
                  </a:lnTo>
                  <a:lnTo>
                    <a:pt x="110073" y="60511"/>
                  </a:lnTo>
                  <a:lnTo>
                    <a:pt x="134179" y="121733"/>
                  </a:lnTo>
                  <a:lnTo>
                    <a:pt x="141491" y="1636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434610" y="3805850"/>
              <a:ext cx="142358" cy="426659"/>
            </a:xfrm>
            <a:custGeom>
              <a:avLst/>
              <a:gdLst/>
              <a:ahLst/>
              <a:cxnLst/>
              <a:rect l="0" t="0" r="0" b="0"/>
              <a:pathLst>
                <a:path w="142358" h="426659">
                  <a:moveTo>
                    <a:pt x="134136" y="247621"/>
                  </a:moveTo>
                  <a:lnTo>
                    <a:pt x="117368" y="242032"/>
                  </a:lnTo>
                  <a:lnTo>
                    <a:pt x="110089" y="242725"/>
                  </a:lnTo>
                  <a:lnTo>
                    <a:pt x="60265" y="266063"/>
                  </a:lnTo>
                  <a:lnTo>
                    <a:pt x="22271" y="297334"/>
                  </a:lnTo>
                  <a:lnTo>
                    <a:pt x="6494" y="323572"/>
                  </a:lnTo>
                  <a:lnTo>
                    <a:pt x="0" y="359163"/>
                  </a:lnTo>
                  <a:lnTo>
                    <a:pt x="4720" y="382593"/>
                  </a:lnTo>
                  <a:lnTo>
                    <a:pt x="20531" y="412395"/>
                  </a:lnTo>
                  <a:lnTo>
                    <a:pt x="26814" y="420642"/>
                  </a:lnTo>
                  <a:lnTo>
                    <a:pt x="35682" y="424969"/>
                  </a:lnTo>
                  <a:lnTo>
                    <a:pt x="58013" y="426658"/>
                  </a:lnTo>
                  <a:lnTo>
                    <a:pt x="77297" y="420390"/>
                  </a:lnTo>
                  <a:lnTo>
                    <a:pt x="93666" y="408635"/>
                  </a:lnTo>
                  <a:lnTo>
                    <a:pt x="108740" y="391713"/>
                  </a:lnTo>
                  <a:lnTo>
                    <a:pt x="124792" y="356866"/>
                  </a:lnTo>
                  <a:lnTo>
                    <a:pt x="133460" y="294763"/>
                  </a:lnTo>
                  <a:lnTo>
                    <a:pt x="140825" y="243522"/>
                  </a:lnTo>
                  <a:lnTo>
                    <a:pt x="142357" y="191295"/>
                  </a:lnTo>
                  <a:lnTo>
                    <a:pt x="135922" y="141115"/>
                  </a:lnTo>
                  <a:lnTo>
                    <a:pt x="123267" y="88413"/>
                  </a:lnTo>
                  <a:lnTo>
                    <a:pt x="109502" y="33288"/>
                  </a:lnTo>
                  <a:lnTo>
                    <a:pt x="93432" y="2531"/>
                  </a:lnTo>
                  <a:lnTo>
                    <a:pt x="88282" y="0"/>
                  </a:lnTo>
                  <a:lnTo>
                    <a:pt x="83680" y="1822"/>
                  </a:lnTo>
                  <a:lnTo>
                    <a:pt x="79441" y="6546"/>
                  </a:lnTo>
                  <a:lnTo>
                    <a:pt x="77786" y="13205"/>
                  </a:lnTo>
                  <a:lnTo>
                    <a:pt x="80774" y="64716"/>
                  </a:lnTo>
                  <a:lnTo>
                    <a:pt x="82521" y="118382"/>
                  </a:lnTo>
                  <a:lnTo>
                    <a:pt x="92918" y="174043"/>
                  </a:lnTo>
                  <a:lnTo>
                    <a:pt x="100648" y="230097"/>
                  </a:lnTo>
                  <a:lnTo>
                    <a:pt x="113079" y="2897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639147" y="3997591"/>
              <a:ext cx="119872" cy="161166"/>
            </a:xfrm>
            <a:custGeom>
              <a:avLst/>
              <a:gdLst/>
              <a:ahLst/>
              <a:cxnLst/>
              <a:rect l="0" t="0" r="0" b="0"/>
              <a:pathLst>
                <a:path w="119872" h="161166">
                  <a:moveTo>
                    <a:pt x="13827" y="66409"/>
                  </a:moveTo>
                  <a:lnTo>
                    <a:pt x="56518" y="69528"/>
                  </a:lnTo>
                  <a:lnTo>
                    <a:pt x="66854" y="71998"/>
                  </a:lnTo>
                  <a:lnTo>
                    <a:pt x="87697" y="68503"/>
                  </a:lnTo>
                  <a:lnTo>
                    <a:pt x="98169" y="64295"/>
                  </a:lnTo>
                  <a:lnTo>
                    <a:pt x="112923" y="50262"/>
                  </a:lnTo>
                  <a:lnTo>
                    <a:pt x="118495" y="41606"/>
                  </a:lnTo>
                  <a:lnTo>
                    <a:pt x="119871" y="33496"/>
                  </a:lnTo>
                  <a:lnTo>
                    <a:pt x="118448" y="25749"/>
                  </a:lnTo>
                  <a:lnTo>
                    <a:pt x="115160" y="18246"/>
                  </a:lnTo>
                  <a:lnTo>
                    <a:pt x="102147" y="6788"/>
                  </a:lnTo>
                  <a:lnTo>
                    <a:pt x="93764" y="2095"/>
                  </a:lnTo>
                  <a:lnTo>
                    <a:pt x="75091" y="0"/>
                  </a:lnTo>
                  <a:lnTo>
                    <a:pt x="56263" y="4138"/>
                  </a:lnTo>
                  <a:lnTo>
                    <a:pt x="25112" y="25859"/>
                  </a:lnTo>
                  <a:lnTo>
                    <a:pt x="11823" y="40198"/>
                  </a:lnTo>
                  <a:lnTo>
                    <a:pt x="2018" y="58269"/>
                  </a:lnTo>
                  <a:lnTo>
                    <a:pt x="0" y="77999"/>
                  </a:lnTo>
                  <a:lnTo>
                    <a:pt x="8236" y="119261"/>
                  </a:lnTo>
                  <a:lnTo>
                    <a:pt x="20700" y="137082"/>
                  </a:lnTo>
                  <a:lnTo>
                    <a:pt x="41210" y="154030"/>
                  </a:lnTo>
                  <a:lnTo>
                    <a:pt x="55941" y="1611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828636" y="3823761"/>
              <a:ext cx="140194" cy="376730"/>
            </a:xfrm>
            <a:custGeom>
              <a:avLst/>
              <a:gdLst/>
              <a:ahLst/>
              <a:cxnLst/>
              <a:rect l="0" t="0" r="0" b="0"/>
              <a:pathLst>
                <a:path w="140194" h="376730">
                  <a:moveTo>
                    <a:pt x="98079" y="219182"/>
                  </a:moveTo>
                  <a:lnTo>
                    <a:pt x="86900" y="208003"/>
                  </a:lnTo>
                  <a:lnTo>
                    <a:pt x="80098" y="205881"/>
                  </a:lnTo>
                  <a:lnTo>
                    <a:pt x="63181" y="206641"/>
                  </a:lnTo>
                  <a:lnTo>
                    <a:pt x="47084" y="213998"/>
                  </a:lnTo>
                  <a:lnTo>
                    <a:pt x="17685" y="237785"/>
                  </a:lnTo>
                  <a:lnTo>
                    <a:pt x="1989" y="263688"/>
                  </a:lnTo>
                  <a:lnTo>
                    <a:pt x="0" y="286536"/>
                  </a:lnTo>
                  <a:lnTo>
                    <a:pt x="8255" y="339331"/>
                  </a:lnTo>
                  <a:lnTo>
                    <a:pt x="23371" y="369685"/>
                  </a:lnTo>
                  <a:lnTo>
                    <a:pt x="30726" y="374500"/>
                  </a:lnTo>
                  <a:lnTo>
                    <a:pt x="48257" y="376729"/>
                  </a:lnTo>
                  <a:lnTo>
                    <a:pt x="77857" y="365818"/>
                  </a:lnTo>
                  <a:lnTo>
                    <a:pt x="95331" y="347914"/>
                  </a:lnTo>
                  <a:lnTo>
                    <a:pt x="120023" y="303882"/>
                  </a:lnTo>
                  <a:lnTo>
                    <a:pt x="128929" y="245748"/>
                  </a:lnTo>
                  <a:lnTo>
                    <a:pt x="137621" y="187991"/>
                  </a:lnTo>
                  <a:lnTo>
                    <a:pt x="134095" y="131522"/>
                  </a:lnTo>
                  <a:lnTo>
                    <a:pt x="129370" y="75307"/>
                  </a:lnTo>
                  <a:lnTo>
                    <a:pt x="118384" y="22263"/>
                  </a:lnTo>
                  <a:lnTo>
                    <a:pt x="115125" y="10693"/>
                  </a:lnTo>
                  <a:lnTo>
                    <a:pt x="109443" y="4150"/>
                  </a:lnTo>
                  <a:lnTo>
                    <a:pt x="102145" y="958"/>
                  </a:lnTo>
                  <a:lnTo>
                    <a:pt x="93771" y="0"/>
                  </a:lnTo>
                  <a:lnTo>
                    <a:pt x="88188" y="4040"/>
                  </a:lnTo>
                  <a:lnTo>
                    <a:pt x="81984" y="21008"/>
                  </a:lnTo>
                  <a:lnTo>
                    <a:pt x="79172" y="76094"/>
                  </a:lnTo>
                  <a:lnTo>
                    <a:pt x="88668" y="129436"/>
                  </a:lnTo>
                  <a:lnTo>
                    <a:pt x="101809" y="190016"/>
                  </a:lnTo>
                  <a:lnTo>
                    <a:pt x="119165" y="249700"/>
                  </a:lnTo>
                  <a:lnTo>
                    <a:pt x="140193" y="3034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263933" y="3832373"/>
              <a:ext cx="104980" cy="313873"/>
            </a:xfrm>
            <a:custGeom>
              <a:avLst/>
              <a:gdLst/>
              <a:ahLst/>
              <a:cxnLst/>
              <a:rect l="0" t="0" r="0" b="0"/>
              <a:pathLst>
                <a:path w="104980" h="313873">
                  <a:moveTo>
                    <a:pt x="10222" y="147399"/>
                  </a:moveTo>
                  <a:lnTo>
                    <a:pt x="1889" y="184877"/>
                  </a:lnTo>
                  <a:lnTo>
                    <a:pt x="3464" y="219725"/>
                  </a:lnTo>
                  <a:lnTo>
                    <a:pt x="9332" y="281965"/>
                  </a:lnTo>
                  <a:lnTo>
                    <a:pt x="9827" y="309371"/>
                  </a:lnTo>
                  <a:lnTo>
                    <a:pt x="11128" y="313872"/>
                  </a:lnTo>
                  <a:lnTo>
                    <a:pt x="13166" y="312193"/>
                  </a:lnTo>
                  <a:lnTo>
                    <a:pt x="15694" y="306395"/>
                  </a:lnTo>
                  <a:lnTo>
                    <a:pt x="15384" y="290593"/>
                  </a:lnTo>
                  <a:lnTo>
                    <a:pt x="9732" y="227130"/>
                  </a:lnTo>
                  <a:lnTo>
                    <a:pt x="1247" y="163661"/>
                  </a:lnTo>
                  <a:lnTo>
                    <a:pt x="0" y="108540"/>
                  </a:lnTo>
                  <a:lnTo>
                    <a:pt x="2874" y="55712"/>
                  </a:lnTo>
                  <a:lnTo>
                    <a:pt x="5323" y="44160"/>
                  </a:lnTo>
                  <a:lnTo>
                    <a:pt x="10466" y="35289"/>
                  </a:lnTo>
                  <a:lnTo>
                    <a:pt x="25538" y="22313"/>
                  </a:lnTo>
                  <a:lnTo>
                    <a:pt x="47055" y="15766"/>
                  </a:lnTo>
                  <a:lnTo>
                    <a:pt x="10497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389969" y="3990300"/>
              <a:ext cx="42115" cy="10530"/>
            </a:xfrm>
            <a:custGeom>
              <a:avLst/>
              <a:gdLst/>
              <a:ahLst/>
              <a:cxnLst/>
              <a:rect l="0" t="0" r="0" b="0"/>
              <a:pathLst>
                <a:path w="42115" h="10530">
                  <a:moveTo>
                    <a:pt x="42114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463668" y="3990300"/>
              <a:ext cx="31586" cy="10530"/>
            </a:xfrm>
            <a:custGeom>
              <a:avLst/>
              <a:gdLst/>
              <a:ahLst/>
              <a:cxnLst/>
              <a:rect l="0" t="0" r="0" b="0"/>
              <a:pathLst>
                <a:path w="31586" h="10530">
                  <a:moveTo>
                    <a:pt x="31585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427519" y="4000829"/>
              <a:ext cx="126858" cy="158540"/>
            </a:xfrm>
            <a:custGeom>
              <a:avLst/>
              <a:gdLst/>
              <a:ahLst/>
              <a:cxnLst/>
              <a:rect l="0" t="0" r="0" b="0"/>
              <a:pathLst>
                <a:path w="126858" h="158540">
                  <a:moveTo>
                    <a:pt x="15092" y="31585"/>
                  </a:moveTo>
                  <a:lnTo>
                    <a:pt x="438" y="75548"/>
                  </a:lnTo>
                  <a:lnTo>
                    <a:pt x="0" y="95578"/>
                  </a:lnTo>
                  <a:lnTo>
                    <a:pt x="4875" y="115008"/>
                  </a:lnTo>
                  <a:lnTo>
                    <a:pt x="14841" y="131443"/>
                  </a:lnTo>
                  <a:lnTo>
                    <a:pt x="39194" y="153849"/>
                  </a:lnTo>
                  <a:lnTo>
                    <a:pt x="48707" y="157548"/>
                  </a:lnTo>
                  <a:lnTo>
                    <a:pt x="68637" y="158539"/>
                  </a:lnTo>
                  <a:lnTo>
                    <a:pt x="86073" y="151960"/>
                  </a:lnTo>
                  <a:lnTo>
                    <a:pt x="101621" y="140067"/>
                  </a:lnTo>
                  <a:lnTo>
                    <a:pt x="116330" y="123083"/>
                  </a:lnTo>
                  <a:lnTo>
                    <a:pt x="124428" y="100717"/>
                  </a:lnTo>
                  <a:lnTo>
                    <a:pt x="126857" y="76348"/>
                  </a:lnTo>
                  <a:lnTo>
                    <a:pt x="124037" y="53820"/>
                  </a:lnTo>
                  <a:lnTo>
                    <a:pt x="115765" y="35228"/>
                  </a:lnTo>
                  <a:lnTo>
                    <a:pt x="8879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600538" y="3958715"/>
              <a:ext cx="63172" cy="161514"/>
            </a:xfrm>
            <a:custGeom>
              <a:avLst/>
              <a:gdLst/>
              <a:ahLst/>
              <a:cxnLst/>
              <a:rect l="0" t="0" r="0" b="0"/>
              <a:pathLst>
                <a:path w="63172" h="161514">
                  <a:moveTo>
                    <a:pt x="0" y="73699"/>
                  </a:moveTo>
                  <a:lnTo>
                    <a:pt x="3120" y="116391"/>
                  </a:lnTo>
                  <a:lnTo>
                    <a:pt x="15619" y="161513"/>
                  </a:lnTo>
                  <a:lnTo>
                    <a:pt x="5841" y="127594"/>
                  </a:lnTo>
                  <a:lnTo>
                    <a:pt x="9103" y="70744"/>
                  </a:lnTo>
                  <a:lnTo>
                    <a:pt x="12235" y="46649"/>
                  </a:lnTo>
                  <a:lnTo>
                    <a:pt x="21425" y="28142"/>
                  </a:lnTo>
                  <a:lnTo>
                    <a:pt x="36429" y="15237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773457" y="4012636"/>
              <a:ext cx="174523" cy="147367"/>
            </a:xfrm>
            <a:custGeom>
              <a:avLst/>
              <a:gdLst/>
              <a:ahLst/>
              <a:cxnLst/>
              <a:rect l="0" t="0" r="0" b="0"/>
              <a:pathLst>
                <a:path w="174523" h="147367">
                  <a:moveTo>
                    <a:pt x="6066" y="61892"/>
                  </a:moveTo>
                  <a:lnTo>
                    <a:pt x="2946" y="104584"/>
                  </a:lnTo>
                  <a:lnTo>
                    <a:pt x="0" y="125320"/>
                  </a:lnTo>
                  <a:lnTo>
                    <a:pt x="2590" y="146234"/>
                  </a:lnTo>
                  <a:lnTo>
                    <a:pt x="3749" y="147366"/>
                  </a:lnTo>
                  <a:lnTo>
                    <a:pt x="5761" y="97657"/>
                  </a:lnTo>
                  <a:lnTo>
                    <a:pt x="7175" y="36548"/>
                  </a:lnTo>
                  <a:lnTo>
                    <a:pt x="11628" y="6954"/>
                  </a:lnTo>
                  <a:lnTo>
                    <a:pt x="14454" y="700"/>
                  </a:lnTo>
                  <a:lnTo>
                    <a:pt x="17507" y="41"/>
                  </a:lnTo>
                  <a:lnTo>
                    <a:pt x="25189" y="9836"/>
                  </a:lnTo>
                  <a:lnTo>
                    <a:pt x="50279" y="61738"/>
                  </a:lnTo>
                  <a:lnTo>
                    <a:pt x="55429" y="66469"/>
                  </a:lnTo>
                  <a:lnTo>
                    <a:pt x="61201" y="67283"/>
                  </a:lnTo>
                  <a:lnTo>
                    <a:pt x="67389" y="65486"/>
                  </a:lnTo>
                  <a:lnTo>
                    <a:pt x="71515" y="59609"/>
                  </a:lnTo>
                  <a:lnTo>
                    <a:pt x="84268" y="9180"/>
                  </a:lnTo>
                  <a:lnTo>
                    <a:pt x="89786" y="3354"/>
                  </a:lnTo>
                  <a:lnTo>
                    <a:pt x="96974" y="640"/>
                  </a:lnTo>
                  <a:lnTo>
                    <a:pt x="105276" y="0"/>
                  </a:lnTo>
                  <a:lnTo>
                    <a:pt x="120739" y="5529"/>
                  </a:lnTo>
                  <a:lnTo>
                    <a:pt x="128138" y="10279"/>
                  </a:lnTo>
                  <a:lnTo>
                    <a:pt x="139479" y="24915"/>
                  </a:lnTo>
                  <a:lnTo>
                    <a:pt x="166094" y="81502"/>
                  </a:lnTo>
                  <a:lnTo>
                    <a:pt x="174522" y="1355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263626" y="3990300"/>
              <a:ext cx="94758" cy="31587"/>
            </a:xfrm>
            <a:custGeom>
              <a:avLst/>
              <a:gdLst/>
              <a:ahLst/>
              <a:cxnLst/>
              <a:rect l="0" t="0" r="0" b="0"/>
              <a:pathLst>
                <a:path w="94758" h="31587">
                  <a:moveTo>
                    <a:pt x="94757" y="0"/>
                  </a:moveTo>
                  <a:lnTo>
                    <a:pt x="72400" y="0"/>
                  </a:lnTo>
                  <a:lnTo>
                    <a:pt x="55185" y="623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4572249" y="389554"/>
            <a:ext cx="2548146" cy="463255"/>
            <a:chOff x="4572249" y="389554"/>
            <a:chExt cx="2548146" cy="463255"/>
          </a:xfrm>
        </p:grpSpPr>
        <p:sp>
          <p:nvSpPr>
            <p:cNvPr id="67" name="Freeform 66"/>
            <p:cNvSpPr/>
            <p:nvPr/>
          </p:nvSpPr>
          <p:spPr>
            <a:xfrm>
              <a:off x="4572249" y="389554"/>
              <a:ext cx="232021" cy="386626"/>
            </a:xfrm>
            <a:custGeom>
              <a:avLst/>
              <a:gdLst/>
              <a:ahLst/>
              <a:cxnLst/>
              <a:rect l="0" t="0" r="0" b="0"/>
              <a:pathLst>
                <a:path w="232021" h="386626">
                  <a:moveTo>
                    <a:pt x="144518" y="0"/>
                  </a:moveTo>
                  <a:lnTo>
                    <a:pt x="95019" y="58563"/>
                  </a:lnTo>
                  <a:lnTo>
                    <a:pt x="53239" y="116333"/>
                  </a:lnTo>
                  <a:lnTo>
                    <a:pt x="26505" y="171644"/>
                  </a:lnTo>
                  <a:lnTo>
                    <a:pt x="2895" y="231830"/>
                  </a:lnTo>
                  <a:lnTo>
                    <a:pt x="0" y="271331"/>
                  </a:lnTo>
                  <a:lnTo>
                    <a:pt x="8909" y="323481"/>
                  </a:lnTo>
                  <a:lnTo>
                    <a:pt x="16397" y="344981"/>
                  </a:lnTo>
                  <a:lnTo>
                    <a:pt x="27524" y="362335"/>
                  </a:lnTo>
                  <a:lnTo>
                    <a:pt x="43387" y="374727"/>
                  </a:lnTo>
                  <a:lnTo>
                    <a:pt x="52531" y="379670"/>
                  </a:lnTo>
                  <a:lnTo>
                    <a:pt x="93346" y="386625"/>
                  </a:lnTo>
                  <a:lnTo>
                    <a:pt x="131305" y="383097"/>
                  </a:lnTo>
                  <a:lnTo>
                    <a:pt x="164779" y="369054"/>
                  </a:lnTo>
                  <a:lnTo>
                    <a:pt x="214022" y="329634"/>
                  </a:lnTo>
                  <a:lnTo>
                    <a:pt x="229972" y="303170"/>
                  </a:lnTo>
                  <a:lnTo>
                    <a:pt x="232020" y="283311"/>
                  </a:lnTo>
                  <a:lnTo>
                    <a:pt x="227861" y="263956"/>
                  </a:lnTo>
                  <a:lnTo>
                    <a:pt x="206127" y="232467"/>
                  </a:lnTo>
                  <a:lnTo>
                    <a:pt x="199629" y="225168"/>
                  </a:lnTo>
                  <a:lnTo>
                    <a:pt x="179930" y="217058"/>
                  </a:lnTo>
                  <a:lnTo>
                    <a:pt x="156747" y="214623"/>
                  </a:lnTo>
                  <a:lnTo>
                    <a:pt x="134745" y="217441"/>
                  </a:lnTo>
                  <a:lnTo>
                    <a:pt x="94364" y="236017"/>
                  </a:lnTo>
                  <a:lnTo>
                    <a:pt x="70818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864165" y="459234"/>
              <a:ext cx="194092" cy="256704"/>
            </a:xfrm>
            <a:custGeom>
              <a:avLst/>
              <a:gdLst/>
              <a:ahLst/>
              <a:cxnLst/>
              <a:rect l="0" t="0" r="0" b="0"/>
              <a:pathLst>
                <a:path w="194092" h="256704">
                  <a:moveTo>
                    <a:pt x="0" y="4019"/>
                  </a:moveTo>
                  <a:lnTo>
                    <a:pt x="11179" y="15198"/>
                  </a:lnTo>
                  <a:lnTo>
                    <a:pt x="29146" y="20686"/>
                  </a:lnTo>
                  <a:lnTo>
                    <a:pt x="51558" y="21955"/>
                  </a:lnTo>
                  <a:lnTo>
                    <a:pt x="110732" y="15754"/>
                  </a:lnTo>
                  <a:lnTo>
                    <a:pt x="167787" y="3254"/>
                  </a:lnTo>
                  <a:lnTo>
                    <a:pt x="178539" y="0"/>
                  </a:lnTo>
                  <a:lnTo>
                    <a:pt x="185706" y="2509"/>
                  </a:lnTo>
                  <a:lnTo>
                    <a:pt x="190485" y="8862"/>
                  </a:lnTo>
                  <a:lnTo>
                    <a:pt x="193671" y="17776"/>
                  </a:lnTo>
                  <a:lnTo>
                    <a:pt x="194091" y="37040"/>
                  </a:lnTo>
                  <a:lnTo>
                    <a:pt x="188947" y="95672"/>
                  </a:lnTo>
                  <a:lnTo>
                    <a:pt x="174939" y="151010"/>
                  </a:lnTo>
                  <a:lnTo>
                    <a:pt x="157857" y="207127"/>
                  </a:lnTo>
                  <a:lnTo>
                    <a:pt x="147400" y="2567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148435" y="684352"/>
              <a:ext cx="39961" cy="168457"/>
            </a:xfrm>
            <a:custGeom>
              <a:avLst/>
              <a:gdLst/>
              <a:ahLst/>
              <a:cxnLst/>
              <a:rect l="0" t="0" r="0" b="0"/>
              <a:pathLst>
                <a:path w="39961" h="168457">
                  <a:moveTo>
                    <a:pt x="0" y="0"/>
                  </a:moveTo>
                  <a:lnTo>
                    <a:pt x="15641" y="17981"/>
                  </a:lnTo>
                  <a:lnTo>
                    <a:pt x="34844" y="64152"/>
                  </a:lnTo>
                  <a:lnTo>
                    <a:pt x="39960" y="100636"/>
                  </a:lnTo>
                  <a:lnTo>
                    <a:pt x="34917" y="124276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363944" y="415224"/>
              <a:ext cx="216160" cy="307845"/>
            </a:xfrm>
            <a:custGeom>
              <a:avLst/>
              <a:gdLst/>
              <a:ahLst/>
              <a:cxnLst/>
              <a:rect l="0" t="0" r="0" b="0"/>
              <a:pathLst>
                <a:path w="216160" h="307845">
                  <a:moveTo>
                    <a:pt x="5589" y="79615"/>
                  </a:moveTo>
                  <a:lnTo>
                    <a:pt x="0" y="62847"/>
                  </a:lnTo>
                  <a:lnTo>
                    <a:pt x="376" y="45257"/>
                  </a:lnTo>
                  <a:lnTo>
                    <a:pt x="5612" y="26910"/>
                  </a:lnTo>
                  <a:lnTo>
                    <a:pt x="15738" y="10957"/>
                  </a:lnTo>
                  <a:lnTo>
                    <a:pt x="24053" y="5767"/>
                  </a:lnTo>
                  <a:lnTo>
                    <a:pt x="45771" y="0"/>
                  </a:lnTo>
                  <a:lnTo>
                    <a:pt x="84306" y="2343"/>
                  </a:lnTo>
                  <a:lnTo>
                    <a:pt x="119770" y="16035"/>
                  </a:lnTo>
                  <a:lnTo>
                    <a:pt x="146915" y="40499"/>
                  </a:lnTo>
                  <a:lnTo>
                    <a:pt x="169776" y="75564"/>
                  </a:lnTo>
                  <a:lnTo>
                    <a:pt x="180189" y="121179"/>
                  </a:lnTo>
                  <a:lnTo>
                    <a:pt x="183275" y="171739"/>
                  </a:lnTo>
                  <a:lnTo>
                    <a:pt x="175912" y="224414"/>
                  </a:lnTo>
                  <a:lnTo>
                    <a:pt x="160073" y="268614"/>
                  </a:lnTo>
                  <a:lnTo>
                    <a:pt x="154202" y="279314"/>
                  </a:lnTo>
                  <a:lnTo>
                    <a:pt x="138320" y="294322"/>
                  </a:lnTo>
                  <a:lnTo>
                    <a:pt x="118393" y="303722"/>
                  </a:lnTo>
                  <a:lnTo>
                    <a:pt x="82037" y="307844"/>
                  </a:lnTo>
                  <a:lnTo>
                    <a:pt x="59453" y="304662"/>
                  </a:lnTo>
                  <a:lnTo>
                    <a:pt x="50857" y="299837"/>
                  </a:lnTo>
                  <a:lnTo>
                    <a:pt x="38187" y="285116"/>
                  </a:lnTo>
                  <a:lnTo>
                    <a:pt x="36679" y="277447"/>
                  </a:lnTo>
                  <a:lnTo>
                    <a:pt x="38015" y="269994"/>
                  </a:lnTo>
                  <a:lnTo>
                    <a:pt x="41244" y="262687"/>
                  </a:lnTo>
                  <a:lnTo>
                    <a:pt x="54191" y="251447"/>
                  </a:lnTo>
                  <a:lnTo>
                    <a:pt x="72814" y="243722"/>
                  </a:lnTo>
                  <a:lnTo>
                    <a:pt x="109606" y="240543"/>
                  </a:lnTo>
                  <a:lnTo>
                    <a:pt x="172261" y="252438"/>
                  </a:lnTo>
                  <a:lnTo>
                    <a:pt x="216159" y="2796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843316" y="442196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10528" y="0"/>
                  </a:moveTo>
                  <a:lnTo>
                    <a:pt x="3293" y="27556"/>
                  </a:lnTo>
                  <a:lnTo>
                    <a:pt x="650" y="86899"/>
                  </a:lnTo>
                  <a:lnTo>
                    <a:pt x="128" y="149357"/>
                  </a:lnTo>
                  <a:lnTo>
                    <a:pt x="25" y="205584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638903" y="494839"/>
              <a:ext cx="214942" cy="94157"/>
            </a:xfrm>
            <a:custGeom>
              <a:avLst/>
              <a:gdLst/>
              <a:ahLst/>
              <a:cxnLst/>
              <a:rect l="0" t="0" r="0" b="0"/>
              <a:pathLst>
                <a:path w="214942" h="94157">
                  <a:moveTo>
                    <a:pt x="214941" y="63171"/>
                  </a:moveTo>
                  <a:lnTo>
                    <a:pt x="159896" y="81129"/>
                  </a:lnTo>
                  <a:lnTo>
                    <a:pt x="108489" y="91718"/>
                  </a:lnTo>
                  <a:lnTo>
                    <a:pt x="53273" y="94156"/>
                  </a:lnTo>
                  <a:lnTo>
                    <a:pt x="16911" y="88989"/>
                  </a:lnTo>
                  <a:lnTo>
                    <a:pt x="9222" y="82723"/>
                  </a:lnTo>
                  <a:lnTo>
                    <a:pt x="678" y="63282"/>
                  </a:lnTo>
                  <a:lnTo>
                    <a:pt x="0" y="42163"/>
                  </a:lnTo>
                  <a:lnTo>
                    <a:pt x="43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930280" y="478721"/>
              <a:ext cx="221671" cy="212929"/>
            </a:xfrm>
            <a:custGeom>
              <a:avLst/>
              <a:gdLst/>
              <a:ahLst/>
              <a:cxnLst/>
              <a:rect l="0" t="0" r="0" b="0"/>
              <a:pathLst>
                <a:path w="221671" h="212929">
                  <a:moveTo>
                    <a:pt x="113077" y="5589"/>
                  </a:moveTo>
                  <a:lnTo>
                    <a:pt x="96309" y="0"/>
                  </a:lnTo>
                  <a:lnTo>
                    <a:pt x="78719" y="3495"/>
                  </a:lnTo>
                  <a:lnTo>
                    <a:pt x="52204" y="18617"/>
                  </a:lnTo>
                  <a:lnTo>
                    <a:pt x="29530" y="41035"/>
                  </a:lnTo>
                  <a:lnTo>
                    <a:pt x="16284" y="61117"/>
                  </a:lnTo>
                  <a:lnTo>
                    <a:pt x="3419" y="98731"/>
                  </a:lnTo>
                  <a:lnTo>
                    <a:pt x="0" y="125754"/>
                  </a:lnTo>
                  <a:lnTo>
                    <a:pt x="4719" y="147124"/>
                  </a:lnTo>
                  <a:lnTo>
                    <a:pt x="23649" y="175427"/>
                  </a:lnTo>
                  <a:lnTo>
                    <a:pt x="41746" y="193377"/>
                  </a:lnTo>
                  <a:lnTo>
                    <a:pt x="61487" y="205254"/>
                  </a:lnTo>
                  <a:lnTo>
                    <a:pt x="97922" y="212928"/>
                  </a:lnTo>
                  <a:lnTo>
                    <a:pt x="132763" y="209613"/>
                  </a:lnTo>
                  <a:lnTo>
                    <a:pt x="151462" y="201161"/>
                  </a:lnTo>
                  <a:lnTo>
                    <a:pt x="182530" y="176672"/>
                  </a:lnTo>
                  <a:lnTo>
                    <a:pt x="198517" y="150647"/>
                  </a:lnTo>
                  <a:lnTo>
                    <a:pt x="221670" y="89612"/>
                  </a:lnTo>
                  <a:lnTo>
                    <a:pt x="219442" y="68669"/>
                  </a:lnTo>
                  <a:lnTo>
                    <a:pt x="210654" y="48833"/>
                  </a:lnTo>
                  <a:lnTo>
                    <a:pt x="198948" y="32218"/>
                  </a:lnTo>
                  <a:lnTo>
                    <a:pt x="182828" y="20154"/>
                  </a:lnTo>
                  <a:lnTo>
                    <a:pt x="163965" y="12062"/>
                  </a:lnTo>
                  <a:lnTo>
                    <a:pt x="123606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285513" y="673823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10528" y="0"/>
                  </a:moveTo>
                  <a:lnTo>
                    <a:pt x="1463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415824" y="468193"/>
              <a:ext cx="193185" cy="206192"/>
            </a:xfrm>
            <a:custGeom>
              <a:avLst/>
              <a:gdLst/>
              <a:ahLst/>
              <a:cxnLst/>
              <a:rect l="0" t="0" r="0" b="0"/>
              <a:pathLst>
                <a:path w="193185" h="206192">
                  <a:moveTo>
                    <a:pt x="122373" y="5589"/>
                  </a:moveTo>
                  <a:lnTo>
                    <a:pt x="105605" y="0"/>
                  </a:lnTo>
                  <a:lnTo>
                    <a:pt x="88014" y="3495"/>
                  </a:lnTo>
                  <a:lnTo>
                    <a:pt x="61500" y="18616"/>
                  </a:lnTo>
                  <a:lnTo>
                    <a:pt x="38826" y="41034"/>
                  </a:lnTo>
                  <a:lnTo>
                    <a:pt x="10203" y="80051"/>
                  </a:lnTo>
                  <a:lnTo>
                    <a:pt x="2330" y="103804"/>
                  </a:lnTo>
                  <a:lnTo>
                    <a:pt x="0" y="128789"/>
                  </a:lnTo>
                  <a:lnTo>
                    <a:pt x="2864" y="151591"/>
                  </a:lnTo>
                  <a:lnTo>
                    <a:pt x="11156" y="170305"/>
                  </a:lnTo>
                  <a:lnTo>
                    <a:pt x="23810" y="186421"/>
                  </a:lnTo>
                  <a:lnTo>
                    <a:pt x="41132" y="201382"/>
                  </a:lnTo>
                  <a:lnTo>
                    <a:pt x="51835" y="205138"/>
                  </a:lnTo>
                  <a:lnTo>
                    <a:pt x="76204" y="206191"/>
                  </a:lnTo>
                  <a:lnTo>
                    <a:pt x="132367" y="194251"/>
                  </a:lnTo>
                  <a:lnTo>
                    <a:pt x="143074" y="191025"/>
                  </a:lnTo>
                  <a:lnTo>
                    <a:pt x="161210" y="178082"/>
                  </a:lnTo>
                  <a:lnTo>
                    <a:pt x="175899" y="160631"/>
                  </a:lnTo>
                  <a:lnTo>
                    <a:pt x="186326" y="141177"/>
                  </a:lnTo>
                  <a:lnTo>
                    <a:pt x="193184" y="104905"/>
                  </a:lnTo>
                  <a:lnTo>
                    <a:pt x="189627" y="70111"/>
                  </a:lnTo>
                  <a:lnTo>
                    <a:pt x="181120" y="51423"/>
                  </a:lnTo>
                  <a:lnTo>
                    <a:pt x="170710" y="37658"/>
                  </a:lnTo>
                  <a:lnTo>
                    <a:pt x="153958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660529" y="442196"/>
              <a:ext cx="186072" cy="207458"/>
            </a:xfrm>
            <a:custGeom>
              <a:avLst/>
              <a:gdLst/>
              <a:ahLst/>
              <a:cxnLst/>
              <a:rect l="0" t="0" r="0" b="0"/>
              <a:pathLst>
                <a:path w="186072" h="207458">
                  <a:moveTo>
                    <a:pt x="119823" y="0"/>
                  </a:moveTo>
                  <a:lnTo>
                    <a:pt x="97466" y="0"/>
                  </a:lnTo>
                  <a:lnTo>
                    <a:pt x="80251" y="6240"/>
                  </a:lnTo>
                  <a:lnTo>
                    <a:pt x="50135" y="29309"/>
                  </a:lnTo>
                  <a:lnTo>
                    <a:pt x="22826" y="64801"/>
                  </a:lnTo>
                  <a:lnTo>
                    <a:pt x="1129" y="121618"/>
                  </a:lnTo>
                  <a:lnTo>
                    <a:pt x="0" y="145300"/>
                  </a:lnTo>
                  <a:lnTo>
                    <a:pt x="4567" y="166353"/>
                  </a:lnTo>
                  <a:lnTo>
                    <a:pt x="14396" y="183509"/>
                  </a:lnTo>
                  <a:lnTo>
                    <a:pt x="29682" y="195814"/>
                  </a:lnTo>
                  <a:lnTo>
                    <a:pt x="49345" y="204012"/>
                  </a:lnTo>
                  <a:lnTo>
                    <a:pt x="85553" y="207457"/>
                  </a:lnTo>
                  <a:lnTo>
                    <a:pt x="140527" y="195660"/>
                  </a:lnTo>
                  <a:lnTo>
                    <a:pt x="158660" y="182887"/>
                  </a:lnTo>
                  <a:lnTo>
                    <a:pt x="173349" y="164341"/>
                  </a:lnTo>
                  <a:lnTo>
                    <a:pt x="183777" y="140501"/>
                  </a:lnTo>
                  <a:lnTo>
                    <a:pt x="186071" y="117427"/>
                  </a:lnTo>
                  <a:lnTo>
                    <a:pt x="178013" y="74019"/>
                  </a:lnTo>
                  <a:lnTo>
                    <a:pt x="162931" y="47798"/>
                  </a:lnTo>
                  <a:lnTo>
                    <a:pt x="143644" y="25211"/>
                  </a:lnTo>
                  <a:lnTo>
                    <a:pt x="9876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888939" y="410611"/>
              <a:ext cx="231456" cy="239207"/>
            </a:xfrm>
            <a:custGeom>
              <a:avLst/>
              <a:gdLst/>
              <a:ahLst/>
              <a:cxnLst/>
              <a:rect l="0" t="0" r="0" b="0"/>
              <a:pathLst>
                <a:path w="231456" h="239207">
                  <a:moveTo>
                    <a:pt x="112511" y="42114"/>
                  </a:moveTo>
                  <a:lnTo>
                    <a:pt x="69820" y="56686"/>
                  </a:lnTo>
                  <a:lnTo>
                    <a:pt x="28169" y="81517"/>
                  </a:lnTo>
                  <a:lnTo>
                    <a:pt x="13415" y="98231"/>
                  </a:lnTo>
                  <a:lnTo>
                    <a:pt x="7843" y="107601"/>
                  </a:lnTo>
                  <a:lnTo>
                    <a:pt x="0" y="148735"/>
                  </a:lnTo>
                  <a:lnTo>
                    <a:pt x="4405" y="174899"/>
                  </a:lnTo>
                  <a:lnTo>
                    <a:pt x="8855" y="186789"/>
                  </a:lnTo>
                  <a:lnTo>
                    <a:pt x="26277" y="206240"/>
                  </a:lnTo>
                  <a:lnTo>
                    <a:pt x="49619" y="221514"/>
                  </a:lnTo>
                  <a:lnTo>
                    <a:pt x="89067" y="235519"/>
                  </a:lnTo>
                  <a:lnTo>
                    <a:pt x="116520" y="239206"/>
                  </a:lnTo>
                  <a:lnTo>
                    <a:pt x="141200" y="234605"/>
                  </a:lnTo>
                  <a:lnTo>
                    <a:pt x="185638" y="218177"/>
                  </a:lnTo>
                  <a:lnTo>
                    <a:pt x="200774" y="204592"/>
                  </a:lnTo>
                  <a:lnTo>
                    <a:pt x="223960" y="157140"/>
                  </a:lnTo>
                  <a:lnTo>
                    <a:pt x="231455" y="136521"/>
                  </a:lnTo>
                  <a:lnTo>
                    <a:pt x="229326" y="112538"/>
                  </a:lnTo>
                  <a:lnTo>
                    <a:pt x="208895" y="64604"/>
                  </a:lnTo>
                  <a:lnTo>
                    <a:pt x="189664" y="45870"/>
                  </a:lnTo>
                  <a:lnTo>
                    <a:pt x="130297" y="9853"/>
                  </a:lnTo>
                  <a:lnTo>
                    <a:pt x="11251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3782297" y="2642653"/>
            <a:ext cx="1966263" cy="497852"/>
            <a:chOff x="3782297" y="2642653"/>
            <a:chExt cx="1966263" cy="497852"/>
          </a:xfrm>
        </p:grpSpPr>
        <p:sp>
          <p:nvSpPr>
            <p:cNvPr id="79" name="Freeform 78"/>
            <p:cNvSpPr/>
            <p:nvPr/>
          </p:nvSpPr>
          <p:spPr>
            <a:xfrm>
              <a:off x="3782297" y="2747937"/>
              <a:ext cx="176984" cy="392568"/>
            </a:xfrm>
            <a:custGeom>
              <a:avLst/>
              <a:gdLst/>
              <a:ahLst/>
              <a:cxnLst/>
              <a:rect l="0" t="0" r="0" b="0"/>
              <a:pathLst>
                <a:path w="176984" h="392568">
                  <a:moveTo>
                    <a:pt x="123775" y="0"/>
                  </a:moveTo>
                  <a:lnTo>
                    <a:pt x="81114" y="60873"/>
                  </a:lnTo>
                  <a:lnTo>
                    <a:pt x="47664" y="106369"/>
                  </a:lnTo>
                  <a:lnTo>
                    <a:pt x="22404" y="168552"/>
                  </a:lnTo>
                  <a:lnTo>
                    <a:pt x="4505" y="226701"/>
                  </a:lnTo>
                  <a:lnTo>
                    <a:pt x="0" y="281174"/>
                  </a:lnTo>
                  <a:lnTo>
                    <a:pt x="9162" y="333874"/>
                  </a:lnTo>
                  <a:lnTo>
                    <a:pt x="16684" y="355449"/>
                  </a:lnTo>
                  <a:lnTo>
                    <a:pt x="27826" y="372837"/>
                  </a:lnTo>
                  <a:lnTo>
                    <a:pt x="43696" y="385244"/>
                  </a:lnTo>
                  <a:lnTo>
                    <a:pt x="52842" y="390191"/>
                  </a:lnTo>
                  <a:lnTo>
                    <a:pt x="75481" y="392567"/>
                  </a:lnTo>
                  <a:lnTo>
                    <a:pt x="99972" y="388554"/>
                  </a:lnTo>
                  <a:lnTo>
                    <a:pt x="122554" y="378971"/>
                  </a:lnTo>
                  <a:lnTo>
                    <a:pt x="172185" y="331044"/>
                  </a:lnTo>
                  <a:lnTo>
                    <a:pt x="175935" y="322472"/>
                  </a:lnTo>
                  <a:lnTo>
                    <a:pt x="176983" y="303588"/>
                  </a:lnTo>
                  <a:lnTo>
                    <a:pt x="170430" y="286617"/>
                  </a:lnTo>
                  <a:lnTo>
                    <a:pt x="147159" y="256658"/>
                  </a:lnTo>
                  <a:lnTo>
                    <a:pt x="127539" y="248601"/>
                  </a:lnTo>
                  <a:lnTo>
                    <a:pt x="104391" y="246190"/>
                  </a:lnTo>
                  <a:lnTo>
                    <a:pt x="82405" y="249018"/>
                  </a:lnTo>
                  <a:lnTo>
                    <a:pt x="35356" y="268868"/>
                  </a:lnTo>
                  <a:lnTo>
                    <a:pt x="1849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021886" y="2753910"/>
              <a:ext cx="240129" cy="351997"/>
            </a:xfrm>
            <a:custGeom>
              <a:avLst/>
              <a:gdLst/>
              <a:ahLst/>
              <a:cxnLst/>
              <a:rect l="0" t="0" r="0" b="0"/>
              <a:pathLst>
                <a:path w="240129" h="351997">
                  <a:moveTo>
                    <a:pt x="0" y="15084"/>
                  </a:moveTo>
                  <a:lnTo>
                    <a:pt x="37478" y="6751"/>
                  </a:lnTo>
                  <a:lnTo>
                    <a:pt x="88901" y="4990"/>
                  </a:lnTo>
                  <a:lnTo>
                    <a:pt x="142949" y="5812"/>
                  </a:lnTo>
                  <a:lnTo>
                    <a:pt x="177666" y="10647"/>
                  </a:lnTo>
                  <a:lnTo>
                    <a:pt x="231453" y="0"/>
                  </a:lnTo>
                  <a:lnTo>
                    <a:pt x="237360" y="2688"/>
                  </a:lnTo>
                  <a:lnTo>
                    <a:pt x="240128" y="9160"/>
                  </a:lnTo>
                  <a:lnTo>
                    <a:pt x="240084" y="27659"/>
                  </a:lnTo>
                  <a:lnTo>
                    <a:pt x="224118" y="88964"/>
                  </a:lnTo>
                  <a:lnTo>
                    <a:pt x="201406" y="147039"/>
                  </a:lnTo>
                  <a:lnTo>
                    <a:pt x="179626" y="207070"/>
                  </a:lnTo>
                  <a:lnTo>
                    <a:pt x="165073" y="261238"/>
                  </a:lnTo>
                  <a:lnTo>
                    <a:pt x="147415" y="319551"/>
                  </a:lnTo>
                  <a:lnTo>
                    <a:pt x="136870" y="3519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561766" y="2863700"/>
              <a:ext cx="228701" cy="161414"/>
            </a:xfrm>
            <a:custGeom>
              <a:avLst/>
              <a:gdLst/>
              <a:ahLst/>
              <a:cxnLst/>
              <a:rect l="0" t="0" r="0" b="0"/>
              <a:pathLst>
                <a:path w="228701" h="161414">
                  <a:moveTo>
                    <a:pt x="18130" y="94807"/>
                  </a:moveTo>
                  <a:lnTo>
                    <a:pt x="18130" y="153424"/>
                  </a:lnTo>
                  <a:lnTo>
                    <a:pt x="15791" y="159622"/>
                  </a:lnTo>
                  <a:lnTo>
                    <a:pt x="11891" y="161413"/>
                  </a:lnTo>
                  <a:lnTo>
                    <a:pt x="6952" y="160268"/>
                  </a:lnTo>
                  <a:lnTo>
                    <a:pt x="3659" y="153656"/>
                  </a:lnTo>
                  <a:lnTo>
                    <a:pt x="0" y="130711"/>
                  </a:lnTo>
                  <a:lnTo>
                    <a:pt x="3530" y="90498"/>
                  </a:lnTo>
                  <a:lnTo>
                    <a:pt x="12031" y="69106"/>
                  </a:lnTo>
                  <a:lnTo>
                    <a:pt x="17573" y="60125"/>
                  </a:lnTo>
                  <a:lnTo>
                    <a:pt x="25948" y="54138"/>
                  </a:lnTo>
                  <a:lnTo>
                    <a:pt x="47731" y="47486"/>
                  </a:lnTo>
                  <a:lnTo>
                    <a:pt x="57751" y="48052"/>
                  </a:lnTo>
                  <a:lnTo>
                    <a:pt x="75124" y="54920"/>
                  </a:lnTo>
                  <a:lnTo>
                    <a:pt x="98058" y="71940"/>
                  </a:lnTo>
                  <a:lnTo>
                    <a:pt x="104171" y="71374"/>
                  </a:lnTo>
                  <a:lnTo>
                    <a:pt x="109416" y="66317"/>
                  </a:lnTo>
                  <a:lnTo>
                    <a:pt x="114082" y="58266"/>
                  </a:lnTo>
                  <a:lnTo>
                    <a:pt x="125081" y="15233"/>
                  </a:lnTo>
                  <a:lnTo>
                    <a:pt x="139363" y="1729"/>
                  </a:lnTo>
                  <a:lnTo>
                    <a:pt x="148085" y="0"/>
                  </a:lnTo>
                  <a:lnTo>
                    <a:pt x="167135" y="4318"/>
                  </a:lnTo>
                  <a:lnTo>
                    <a:pt x="192001" y="19902"/>
                  </a:lnTo>
                  <a:lnTo>
                    <a:pt x="203811" y="35780"/>
                  </a:lnTo>
                  <a:lnTo>
                    <a:pt x="220924" y="74569"/>
                  </a:lnTo>
                  <a:lnTo>
                    <a:pt x="227676" y="131715"/>
                  </a:lnTo>
                  <a:lnTo>
                    <a:pt x="228700" y="1579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876889" y="2905865"/>
              <a:ext cx="8335" cy="126343"/>
            </a:xfrm>
            <a:custGeom>
              <a:avLst/>
              <a:gdLst/>
              <a:ahLst/>
              <a:cxnLst/>
              <a:rect l="0" t="0" r="0" b="0"/>
              <a:pathLst>
                <a:path w="8335" h="126343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4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864165" y="276899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982413" y="2663709"/>
              <a:ext cx="18624" cy="379027"/>
            </a:xfrm>
            <a:custGeom>
              <a:avLst/>
              <a:gdLst/>
              <a:ahLst/>
              <a:cxnLst/>
              <a:rect l="0" t="0" r="0" b="0"/>
              <a:pathLst>
                <a:path w="18624" h="379027">
                  <a:moveTo>
                    <a:pt x="18623" y="0"/>
                  </a:moveTo>
                  <a:lnTo>
                    <a:pt x="1834" y="55045"/>
                  </a:lnTo>
                  <a:lnTo>
                    <a:pt x="0" y="91829"/>
                  </a:lnTo>
                  <a:lnTo>
                    <a:pt x="6149" y="142532"/>
                  </a:lnTo>
                  <a:lnTo>
                    <a:pt x="7518" y="191191"/>
                  </a:lnTo>
                  <a:lnTo>
                    <a:pt x="7923" y="242653"/>
                  </a:lnTo>
                  <a:lnTo>
                    <a:pt x="8044" y="294946"/>
                  </a:lnTo>
                  <a:lnTo>
                    <a:pt x="8079" y="341245"/>
                  </a:lnTo>
                  <a:lnTo>
                    <a:pt x="8094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111260" y="2642653"/>
              <a:ext cx="5591" cy="336912"/>
            </a:xfrm>
            <a:custGeom>
              <a:avLst/>
              <a:gdLst/>
              <a:ahLst/>
              <a:cxnLst/>
              <a:rect l="0" t="0" r="0" b="0"/>
              <a:pathLst>
                <a:path w="5591" h="336912">
                  <a:moveTo>
                    <a:pt x="5590" y="0"/>
                  </a:moveTo>
                  <a:lnTo>
                    <a:pt x="0" y="16767"/>
                  </a:lnTo>
                  <a:lnTo>
                    <a:pt x="4045" y="78564"/>
                  </a:lnTo>
                  <a:lnTo>
                    <a:pt x="5132" y="127783"/>
                  </a:lnTo>
                  <a:lnTo>
                    <a:pt x="5499" y="191227"/>
                  </a:lnTo>
                  <a:lnTo>
                    <a:pt x="5572" y="249989"/>
                  </a:lnTo>
                  <a:lnTo>
                    <a:pt x="5586" y="307350"/>
                  </a:lnTo>
                  <a:lnTo>
                    <a:pt x="5590" y="3369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243191" y="2905865"/>
              <a:ext cx="1" cy="63172"/>
            </a:xfrm>
            <a:custGeom>
              <a:avLst/>
              <a:gdLst/>
              <a:ahLst/>
              <a:cxnLst/>
              <a:rect l="0" t="0" r="0" b="0"/>
              <a:pathLst>
                <a:path w="1" h="63172">
                  <a:moveTo>
                    <a:pt x="0" y="0"/>
                  </a:move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364970" y="2856307"/>
              <a:ext cx="155901" cy="157956"/>
            </a:xfrm>
            <a:custGeom>
              <a:avLst/>
              <a:gdLst/>
              <a:ahLst/>
              <a:cxnLst/>
              <a:rect l="0" t="0" r="0" b="0"/>
              <a:pathLst>
                <a:path w="155901" h="157956">
                  <a:moveTo>
                    <a:pt x="15092" y="39029"/>
                  </a:moveTo>
                  <a:lnTo>
                    <a:pt x="438" y="82992"/>
                  </a:lnTo>
                  <a:lnTo>
                    <a:pt x="0" y="103022"/>
                  </a:lnTo>
                  <a:lnTo>
                    <a:pt x="4875" y="122453"/>
                  </a:lnTo>
                  <a:lnTo>
                    <a:pt x="14840" y="138888"/>
                  </a:lnTo>
                  <a:lnTo>
                    <a:pt x="30188" y="150871"/>
                  </a:lnTo>
                  <a:lnTo>
                    <a:pt x="39194" y="155705"/>
                  </a:lnTo>
                  <a:lnTo>
                    <a:pt x="58559" y="157955"/>
                  </a:lnTo>
                  <a:lnTo>
                    <a:pt x="99587" y="149869"/>
                  </a:lnTo>
                  <a:lnTo>
                    <a:pt x="125395" y="134782"/>
                  </a:lnTo>
                  <a:lnTo>
                    <a:pt x="137425" y="119021"/>
                  </a:lnTo>
                  <a:lnTo>
                    <a:pt x="154680" y="80306"/>
                  </a:lnTo>
                  <a:lnTo>
                    <a:pt x="155900" y="59714"/>
                  </a:lnTo>
                  <a:lnTo>
                    <a:pt x="151373" y="40034"/>
                  </a:lnTo>
                  <a:lnTo>
                    <a:pt x="141562" y="23488"/>
                  </a:lnTo>
                  <a:lnTo>
                    <a:pt x="126283" y="11455"/>
                  </a:lnTo>
                  <a:lnTo>
                    <a:pt x="106624" y="3377"/>
                  </a:lnTo>
                  <a:lnTo>
                    <a:pt x="73928" y="0"/>
                  </a:lnTo>
                  <a:lnTo>
                    <a:pt x="68354" y="1311"/>
                  </a:lnTo>
                  <a:lnTo>
                    <a:pt x="57206" y="74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559046" y="2794864"/>
              <a:ext cx="189514" cy="184701"/>
            </a:xfrm>
            <a:custGeom>
              <a:avLst/>
              <a:gdLst/>
              <a:ahLst/>
              <a:cxnLst/>
              <a:rect l="0" t="0" r="0" b="0"/>
              <a:pathLst>
                <a:path w="189514" h="184701">
                  <a:moveTo>
                    <a:pt x="0" y="47830"/>
                  </a:moveTo>
                  <a:lnTo>
                    <a:pt x="16789" y="102875"/>
                  </a:lnTo>
                  <a:lnTo>
                    <a:pt x="26085" y="162342"/>
                  </a:lnTo>
                  <a:lnTo>
                    <a:pt x="25579" y="167455"/>
                  </a:lnTo>
                  <a:lnTo>
                    <a:pt x="22902" y="168524"/>
                  </a:lnTo>
                  <a:lnTo>
                    <a:pt x="18778" y="166897"/>
                  </a:lnTo>
                  <a:lnTo>
                    <a:pt x="16028" y="161133"/>
                  </a:lnTo>
                  <a:lnTo>
                    <a:pt x="11253" y="105312"/>
                  </a:lnTo>
                  <a:lnTo>
                    <a:pt x="5411" y="48467"/>
                  </a:lnTo>
                  <a:lnTo>
                    <a:pt x="10594" y="28226"/>
                  </a:lnTo>
                  <a:lnTo>
                    <a:pt x="20696" y="11431"/>
                  </a:lnTo>
                  <a:lnTo>
                    <a:pt x="29005" y="6016"/>
                  </a:lnTo>
                  <a:lnTo>
                    <a:pt x="50716" y="0"/>
                  </a:lnTo>
                  <a:lnTo>
                    <a:pt x="72844" y="3565"/>
                  </a:lnTo>
                  <a:lnTo>
                    <a:pt x="101912" y="18727"/>
                  </a:lnTo>
                  <a:lnTo>
                    <a:pt x="138284" y="50400"/>
                  </a:lnTo>
                  <a:lnTo>
                    <a:pt x="169914" y="103930"/>
                  </a:lnTo>
                  <a:lnTo>
                    <a:pt x="180802" y="130085"/>
                  </a:lnTo>
                  <a:lnTo>
                    <a:pt x="189513" y="184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201077" y="279005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5864373" y="2516033"/>
            <a:ext cx="3274363" cy="600403"/>
            <a:chOff x="5864373" y="2516033"/>
            <a:chExt cx="3274363" cy="600403"/>
          </a:xfrm>
        </p:grpSpPr>
        <p:sp>
          <p:nvSpPr>
            <p:cNvPr id="91" name="Freeform 90"/>
            <p:cNvSpPr/>
            <p:nvPr/>
          </p:nvSpPr>
          <p:spPr>
            <a:xfrm>
              <a:off x="5864373" y="2947979"/>
              <a:ext cx="52643" cy="168457"/>
            </a:xfrm>
            <a:custGeom>
              <a:avLst/>
              <a:gdLst/>
              <a:ahLst/>
              <a:cxnLst/>
              <a:rect l="0" t="0" r="0" b="0"/>
              <a:pathLst>
                <a:path w="52643" h="168457">
                  <a:moveTo>
                    <a:pt x="0" y="0"/>
                  </a:moveTo>
                  <a:lnTo>
                    <a:pt x="16768" y="5589"/>
                  </a:lnTo>
                  <a:lnTo>
                    <a:pt x="28119" y="17692"/>
                  </a:lnTo>
                  <a:lnTo>
                    <a:pt x="44939" y="54057"/>
                  </a:lnTo>
                  <a:lnTo>
                    <a:pt x="51629" y="116924"/>
                  </a:lnTo>
                  <a:lnTo>
                    <a:pt x="52642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201285" y="2636352"/>
              <a:ext cx="242156" cy="335769"/>
            </a:xfrm>
            <a:custGeom>
              <a:avLst/>
              <a:gdLst/>
              <a:ahLst/>
              <a:cxnLst/>
              <a:rect l="0" t="0" r="0" b="0"/>
              <a:pathLst>
                <a:path w="242156" h="335769">
                  <a:moveTo>
                    <a:pt x="0" y="48414"/>
                  </a:moveTo>
                  <a:lnTo>
                    <a:pt x="9575" y="24368"/>
                  </a:lnTo>
                  <a:lnTo>
                    <a:pt x="20243" y="10041"/>
                  </a:lnTo>
                  <a:lnTo>
                    <a:pt x="39023" y="2114"/>
                  </a:lnTo>
                  <a:lnTo>
                    <a:pt x="50582" y="0"/>
                  </a:lnTo>
                  <a:lnTo>
                    <a:pt x="60627" y="930"/>
                  </a:lnTo>
                  <a:lnTo>
                    <a:pt x="78028" y="8203"/>
                  </a:lnTo>
                  <a:lnTo>
                    <a:pt x="122596" y="69099"/>
                  </a:lnTo>
                  <a:lnTo>
                    <a:pt x="142456" y="119917"/>
                  </a:lnTo>
                  <a:lnTo>
                    <a:pt x="157644" y="175016"/>
                  </a:lnTo>
                  <a:lnTo>
                    <a:pt x="171491" y="213828"/>
                  </a:lnTo>
                  <a:lnTo>
                    <a:pt x="177498" y="225370"/>
                  </a:lnTo>
                  <a:lnTo>
                    <a:pt x="181054" y="247554"/>
                  </a:lnTo>
                  <a:lnTo>
                    <a:pt x="177564" y="269112"/>
                  </a:lnTo>
                  <a:lnTo>
                    <a:pt x="162446" y="299810"/>
                  </a:lnTo>
                  <a:lnTo>
                    <a:pt x="149797" y="316513"/>
                  </a:lnTo>
                  <a:lnTo>
                    <a:pt x="123933" y="333482"/>
                  </a:lnTo>
                  <a:lnTo>
                    <a:pt x="97975" y="335768"/>
                  </a:lnTo>
                  <a:lnTo>
                    <a:pt x="69280" y="331715"/>
                  </a:lnTo>
                  <a:lnTo>
                    <a:pt x="44829" y="322115"/>
                  </a:lnTo>
                  <a:lnTo>
                    <a:pt x="36905" y="313940"/>
                  </a:lnTo>
                  <a:lnTo>
                    <a:pt x="28100" y="292377"/>
                  </a:lnTo>
                  <a:lnTo>
                    <a:pt x="28092" y="282416"/>
                  </a:lnTo>
                  <a:lnTo>
                    <a:pt x="34322" y="265109"/>
                  </a:lnTo>
                  <a:lnTo>
                    <a:pt x="48009" y="252738"/>
                  </a:lnTo>
                  <a:lnTo>
                    <a:pt x="85392" y="235264"/>
                  </a:lnTo>
                  <a:lnTo>
                    <a:pt x="121747" y="229729"/>
                  </a:lnTo>
                  <a:lnTo>
                    <a:pt x="167548" y="236265"/>
                  </a:lnTo>
                  <a:lnTo>
                    <a:pt x="228038" y="254467"/>
                  </a:lnTo>
                  <a:lnTo>
                    <a:pt x="242155" y="25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664972" y="2611067"/>
              <a:ext cx="31153" cy="305327"/>
            </a:xfrm>
            <a:custGeom>
              <a:avLst/>
              <a:gdLst/>
              <a:ahLst/>
              <a:cxnLst/>
              <a:rect l="0" t="0" r="0" b="0"/>
              <a:pathLst>
                <a:path w="31153" h="305327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6888" y="144119"/>
                  </a:lnTo>
                  <a:lnTo>
                    <a:pt x="15701" y="203206"/>
                  </a:lnTo>
                  <a:lnTo>
                    <a:pt x="28100" y="265267"/>
                  </a:lnTo>
                  <a:lnTo>
                    <a:pt x="31152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465518" y="2663709"/>
              <a:ext cx="220078" cy="148635"/>
            </a:xfrm>
            <a:custGeom>
              <a:avLst/>
              <a:gdLst/>
              <a:ahLst/>
              <a:cxnLst/>
              <a:rect l="0" t="0" r="0" b="0"/>
              <a:pathLst>
                <a:path w="220078" h="148635">
                  <a:moveTo>
                    <a:pt x="220077" y="73700"/>
                  </a:moveTo>
                  <a:lnTo>
                    <a:pt x="158967" y="100064"/>
                  </a:lnTo>
                  <a:lnTo>
                    <a:pt x="104536" y="128009"/>
                  </a:lnTo>
                  <a:lnTo>
                    <a:pt x="54968" y="148422"/>
                  </a:lnTo>
                  <a:lnTo>
                    <a:pt x="32052" y="148634"/>
                  </a:lnTo>
                  <a:lnTo>
                    <a:pt x="23367" y="144713"/>
                  </a:lnTo>
                  <a:lnTo>
                    <a:pt x="10598" y="130998"/>
                  </a:lnTo>
                  <a:lnTo>
                    <a:pt x="4144" y="110084"/>
                  </a:lnTo>
                  <a:lnTo>
                    <a:pt x="0" y="58530"/>
                  </a:lnTo>
                  <a:lnTo>
                    <a:pt x="950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765582" y="2653181"/>
              <a:ext cx="253747" cy="266440"/>
            </a:xfrm>
            <a:custGeom>
              <a:avLst/>
              <a:gdLst/>
              <a:ahLst/>
              <a:cxnLst/>
              <a:rect l="0" t="0" r="0" b="0"/>
              <a:pathLst>
                <a:path w="253747" h="266440">
                  <a:moveTo>
                    <a:pt x="120055" y="21057"/>
                  </a:moveTo>
                  <a:lnTo>
                    <a:pt x="103287" y="15468"/>
                  </a:lnTo>
                  <a:lnTo>
                    <a:pt x="85697" y="15843"/>
                  </a:lnTo>
                  <a:lnTo>
                    <a:pt x="67350" y="21079"/>
                  </a:lnTo>
                  <a:lnTo>
                    <a:pt x="51397" y="31205"/>
                  </a:lnTo>
                  <a:lnTo>
                    <a:pt x="29262" y="61239"/>
                  </a:lnTo>
                  <a:lnTo>
                    <a:pt x="5226" y="115559"/>
                  </a:lnTo>
                  <a:lnTo>
                    <a:pt x="0" y="136757"/>
                  </a:lnTo>
                  <a:lnTo>
                    <a:pt x="1577" y="157877"/>
                  </a:lnTo>
                  <a:lnTo>
                    <a:pt x="20220" y="195087"/>
                  </a:lnTo>
                  <a:lnTo>
                    <a:pt x="50725" y="232771"/>
                  </a:lnTo>
                  <a:lnTo>
                    <a:pt x="79236" y="254323"/>
                  </a:lnTo>
                  <a:lnTo>
                    <a:pt x="99574" y="264331"/>
                  </a:lnTo>
                  <a:lnTo>
                    <a:pt x="120311" y="266439"/>
                  </a:lnTo>
                  <a:lnTo>
                    <a:pt x="167809" y="258261"/>
                  </a:lnTo>
                  <a:lnTo>
                    <a:pt x="226374" y="223865"/>
                  </a:lnTo>
                  <a:lnTo>
                    <a:pt x="231879" y="215924"/>
                  </a:lnTo>
                  <a:lnTo>
                    <a:pt x="250144" y="156303"/>
                  </a:lnTo>
                  <a:lnTo>
                    <a:pt x="253746" y="118972"/>
                  </a:lnTo>
                  <a:lnTo>
                    <a:pt x="250444" y="96160"/>
                  </a:lnTo>
                  <a:lnTo>
                    <a:pt x="241956" y="77443"/>
                  </a:lnTo>
                  <a:lnTo>
                    <a:pt x="209548" y="33032"/>
                  </a:lnTo>
                  <a:lnTo>
                    <a:pt x="15164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370526" y="2600538"/>
              <a:ext cx="20480" cy="305328"/>
            </a:xfrm>
            <a:custGeom>
              <a:avLst/>
              <a:gdLst/>
              <a:ahLst/>
              <a:cxnLst/>
              <a:rect l="0" t="0" r="0" b="0"/>
              <a:pathLst>
                <a:path w="20480" h="305328">
                  <a:moveTo>
                    <a:pt x="20479" y="0"/>
                  </a:moveTo>
                  <a:lnTo>
                    <a:pt x="9301" y="16768"/>
                  </a:lnTo>
                  <a:lnTo>
                    <a:pt x="2349" y="55141"/>
                  </a:lnTo>
                  <a:lnTo>
                    <a:pt x="0" y="112105"/>
                  </a:lnTo>
                  <a:lnTo>
                    <a:pt x="2656" y="168417"/>
                  </a:lnTo>
                  <a:lnTo>
                    <a:pt x="5538" y="196515"/>
                  </a:lnTo>
                  <a:lnTo>
                    <a:pt x="4094" y="236302"/>
                  </a:lnTo>
                  <a:lnTo>
                    <a:pt x="16549" y="275011"/>
                  </a:lnTo>
                  <a:lnTo>
                    <a:pt x="20479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285720" y="2737409"/>
              <a:ext cx="200042" cy="31586"/>
            </a:xfrm>
            <a:custGeom>
              <a:avLst/>
              <a:gdLst/>
              <a:ahLst/>
              <a:cxnLst/>
              <a:rect l="0" t="0" r="0" b="0"/>
              <a:pathLst>
                <a:path w="200042" h="31586">
                  <a:moveTo>
                    <a:pt x="200041" y="0"/>
                  </a:moveTo>
                  <a:lnTo>
                    <a:pt x="136613" y="17958"/>
                  </a:lnTo>
                  <a:lnTo>
                    <a:pt x="88466" y="28547"/>
                  </a:lnTo>
                  <a:lnTo>
                    <a:pt x="28913" y="309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456321" y="2537367"/>
              <a:ext cx="187369" cy="310039"/>
            </a:xfrm>
            <a:custGeom>
              <a:avLst/>
              <a:gdLst/>
              <a:ahLst/>
              <a:cxnLst/>
              <a:rect l="0" t="0" r="0" b="0"/>
              <a:pathLst>
                <a:path w="187369" h="310039">
                  <a:moveTo>
                    <a:pt x="8383" y="0"/>
                  </a:moveTo>
                  <a:lnTo>
                    <a:pt x="2795" y="58617"/>
                  </a:lnTo>
                  <a:lnTo>
                    <a:pt x="0" y="113961"/>
                  </a:lnTo>
                  <a:lnTo>
                    <a:pt x="6381" y="176886"/>
                  </a:lnTo>
                  <a:lnTo>
                    <a:pt x="13578" y="229133"/>
                  </a:lnTo>
                  <a:lnTo>
                    <a:pt x="24449" y="292275"/>
                  </a:lnTo>
                  <a:lnTo>
                    <a:pt x="30732" y="308885"/>
                  </a:lnTo>
                  <a:lnTo>
                    <a:pt x="29132" y="310038"/>
                  </a:lnTo>
                  <a:lnTo>
                    <a:pt x="25725" y="308468"/>
                  </a:lnTo>
                  <a:lnTo>
                    <a:pt x="21941" y="294245"/>
                  </a:lnTo>
                  <a:lnTo>
                    <a:pt x="22929" y="259929"/>
                  </a:lnTo>
                  <a:lnTo>
                    <a:pt x="28886" y="234847"/>
                  </a:lnTo>
                  <a:lnTo>
                    <a:pt x="39333" y="212002"/>
                  </a:lnTo>
                  <a:lnTo>
                    <a:pt x="54894" y="196389"/>
                  </a:lnTo>
                  <a:lnTo>
                    <a:pt x="63957" y="190587"/>
                  </a:lnTo>
                  <a:lnTo>
                    <a:pt x="83386" y="187261"/>
                  </a:lnTo>
                  <a:lnTo>
                    <a:pt x="103719" y="190852"/>
                  </a:lnTo>
                  <a:lnTo>
                    <a:pt x="124455" y="200247"/>
                  </a:lnTo>
                  <a:lnTo>
                    <a:pt x="150269" y="224279"/>
                  </a:lnTo>
                  <a:lnTo>
                    <a:pt x="171548" y="263841"/>
                  </a:lnTo>
                  <a:lnTo>
                    <a:pt x="187368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709166" y="2695295"/>
              <a:ext cx="149211" cy="193682"/>
            </a:xfrm>
            <a:custGeom>
              <a:avLst/>
              <a:gdLst/>
              <a:ahLst/>
              <a:cxnLst/>
              <a:rect l="0" t="0" r="0" b="0"/>
              <a:pathLst>
                <a:path w="149211" h="193682">
                  <a:moveTo>
                    <a:pt x="81922" y="10528"/>
                  </a:moveTo>
                  <a:lnTo>
                    <a:pt x="59565" y="10528"/>
                  </a:lnTo>
                  <a:lnTo>
                    <a:pt x="42350" y="16768"/>
                  </a:lnTo>
                  <a:lnTo>
                    <a:pt x="34483" y="21707"/>
                  </a:lnTo>
                  <a:lnTo>
                    <a:pt x="22624" y="36554"/>
                  </a:lnTo>
                  <a:lnTo>
                    <a:pt x="5477" y="74681"/>
                  </a:lnTo>
                  <a:lnTo>
                    <a:pt x="0" y="111165"/>
                  </a:lnTo>
                  <a:lnTo>
                    <a:pt x="8078" y="134804"/>
                  </a:lnTo>
                  <a:lnTo>
                    <a:pt x="36270" y="178576"/>
                  </a:lnTo>
                  <a:lnTo>
                    <a:pt x="45638" y="185731"/>
                  </a:lnTo>
                  <a:lnTo>
                    <a:pt x="68525" y="193681"/>
                  </a:lnTo>
                  <a:lnTo>
                    <a:pt x="91176" y="190976"/>
                  </a:lnTo>
                  <a:lnTo>
                    <a:pt x="102130" y="186979"/>
                  </a:lnTo>
                  <a:lnTo>
                    <a:pt x="117419" y="173179"/>
                  </a:lnTo>
                  <a:lnTo>
                    <a:pt x="140712" y="125577"/>
                  </a:lnTo>
                  <a:lnTo>
                    <a:pt x="148215" y="104945"/>
                  </a:lnTo>
                  <a:lnTo>
                    <a:pt x="149210" y="84077"/>
                  </a:lnTo>
                  <a:lnTo>
                    <a:pt x="144583" y="64274"/>
                  </a:lnTo>
                  <a:lnTo>
                    <a:pt x="122548" y="32497"/>
                  </a:lnTo>
                  <a:lnTo>
                    <a:pt x="108167" y="19122"/>
                  </a:lnTo>
                  <a:lnTo>
                    <a:pt x="7139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945997" y="2684766"/>
              <a:ext cx="154470" cy="179530"/>
            </a:xfrm>
            <a:custGeom>
              <a:avLst/>
              <a:gdLst/>
              <a:ahLst/>
              <a:cxnLst/>
              <a:rect l="0" t="0" r="0" b="0"/>
              <a:pathLst>
                <a:path w="154470" h="179530">
                  <a:moveTo>
                    <a:pt x="13547" y="0"/>
                  </a:moveTo>
                  <a:lnTo>
                    <a:pt x="2369" y="11179"/>
                  </a:lnTo>
                  <a:lnTo>
                    <a:pt x="0" y="32265"/>
                  </a:lnTo>
                  <a:lnTo>
                    <a:pt x="8012" y="87872"/>
                  </a:lnTo>
                  <a:lnTo>
                    <a:pt x="22029" y="134341"/>
                  </a:lnTo>
                  <a:lnTo>
                    <a:pt x="40757" y="159648"/>
                  </a:lnTo>
                  <a:lnTo>
                    <a:pt x="58395" y="174680"/>
                  </a:lnTo>
                  <a:lnTo>
                    <a:pt x="68013" y="178455"/>
                  </a:lnTo>
                  <a:lnTo>
                    <a:pt x="88056" y="179529"/>
                  </a:lnTo>
                  <a:lnTo>
                    <a:pt x="95975" y="175838"/>
                  </a:lnTo>
                  <a:lnTo>
                    <a:pt x="120209" y="144698"/>
                  </a:lnTo>
                  <a:lnTo>
                    <a:pt x="145703" y="94401"/>
                  </a:lnTo>
                  <a:lnTo>
                    <a:pt x="153391" y="73542"/>
                  </a:lnTo>
                  <a:lnTo>
                    <a:pt x="154469" y="52573"/>
                  </a:lnTo>
                  <a:lnTo>
                    <a:pt x="13988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168864" y="2632124"/>
              <a:ext cx="246741" cy="294799"/>
            </a:xfrm>
            <a:custGeom>
              <a:avLst/>
              <a:gdLst/>
              <a:ahLst/>
              <a:cxnLst/>
              <a:rect l="0" t="0" r="0" b="0"/>
              <a:pathLst>
                <a:path w="246741" h="294799">
                  <a:moveTo>
                    <a:pt x="148649" y="0"/>
                  </a:moveTo>
                  <a:lnTo>
                    <a:pt x="126292" y="0"/>
                  </a:lnTo>
                  <a:lnTo>
                    <a:pt x="95621" y="11178"/>
                  </a:lnTo>
                  <a:lnTo>
                    <a:pt x="38391" y="49498"/>
                  </a:lnTo>
                  <a:lnTo>
                    <a:pt x="9842" y="78451"/>
                  </a:lnTo>
                  <a:lnTo>
                    <a:pt x="0" y="96868"/>
                  </a:lnTo>
                  <a:lnTo>
                    <a:pt x="1586" y="103183"/>
                  </a:lnTo>
                  <a:lnTo>
                    <a:pt x="7323" y="107393"/>
                  </a:lnTo>
                  <a:lnTo>
                    <a:pt x="15827" y="110200"/>
                  </a:lnTo>
                  <a:lnTo>
                    <a:pt x="34635" y="110199"/>
                  </a:lnTo>
                  <a:lnTo>
                    <a:pt x="94120" y="105932"/>
                  </a:lnTo>
                  <a:lnTo>
                    <a:pt x="145850" y="108532"/>
                  </a:lnTo>
                  <a:lnTo>
                    <a:pt x="167292" y="114917"/>
                  </a:lnTo>
                  <a:lnTo>
                    <a:pt x="207530" y="144696"/>
                  </a:lnTo>
                  <a:lnTo>
                    <a:pt x="229136" y="165185"/>
                  </a:lnTo>
                  <a:lnTo>
                    <a:pt x="244767" y="197253"/>
                  </a:lnTo>
                  <a:lnTo>
                    <a:pt x="246740" y="219859"/>
                  </a:lnTo>
                  <a:lnTo>
                    <a:pt x="242548" y="240435"/>
                  </a:lnTo>
                  <a:lnTo>
                    <a:pt x="232885" y="257378"/>
                  </a:lnTo>
                  <a:lnTo>
                    <a:pt x="217672" y="269588"/>
                  </a:lnTo>
                  <a:lnTo>
                    <a:pt x="180234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470024" y="2650010"/>
              <a:ext cx="247573" cy="213757"/>
            </a:xfrm>
            <a:custGeom>
              <a:avLst/>
              <a:gdLst/>
              <a:ahLst/>
              <a:cxnLst/>
              <a:rect l="0" t="0" r="0" b="0"/>
              <a:pathLst>
                <a:path w="247573" h="213757">
                  <a:moveTo>
                    <a:pt x="152815" y="55813"/>
                  </a:moveTo>
                  <a:lnTo>
                    <a:pt x="115729" y="21067"/>
                  </a:lnTo>
                  <a:lnTo>
                    <a:pt x="67863" y="169"/>
                  </a:lnTo>
                  <a:lnTo>
                    <a:pt x="57576" y="0"/>
                  </a:lnTo>
                  <a:lnTo>
                    <a:pt x="36787" y="6051"/>
                  </a:lnTo>
                  <a:lnTo>
                    <a:pt x="22088" y="19659"/>
                  </a:lnTo>
                  <a:lnTo>
                    <a:pt x="16531" y="28201"/>
                  </a:lnTo>
                  <a:lnTo>
                    <a:pt x="6442" y="81598"/>
                  </a:lnTo>
                  <a:lnTo>
                    <a:pt x="0" y="118435"/>
                  </a:lnTo>
                  <a:lnTo>
                    <a:pt x="5631" y="157296"/>
                  </a:lnTo>
                  <a:lnTo>
                    <a:pt x="21597" y="190388"/>
                  </a:lnTo>
                  <a:lnTo>
                    <a:pt x="34445" y="207651"/>
                  </a:lnTo>
                  <a:lnTo>
                    <a:pt x="42316" y="212021"/>
                  </a:lnTo>
                  <a:lnTo>
                    <a:pt x="60421" y="213756"/>
                  </a:lnTo>
                  <a:lnTo>
                    <a:pt x="77046" y="207509"/>
                  </a:lnTo>
                  <a:lnTo>
                    <a:pt x="106783" y="184434"/>
                  </a:lnTo>
                  <a:lnTo>
                    <a:pt x="122538" y="158654"/>
                  </a:lnTo>
                  <a:lnTo>
                    <a:pt x="137173" y="110096"/>
                  </a:lnTo>
                  <a:lnTo>
                    <a:pt x="139602" y="70467"/>
                  </a:lnTo>
                  <a:lnTo>
                    <a:pt x="136024" y="47119"/>
                  </a:lnTo>
                  <a:lnTo>
                    <a:pt x="134602" y="44168"/>
                  </a:lnTo>
                  <a:lnTo>
                    <a:pt x="133654" y="46880"/>
                  </a:lnTo>
                  <a:lnTo>
                    <a:pt x="133022" y="53367"/>
                  </a:lnTo>
                  <a:lnTo>
                    <a:pt x="138559" y="69934"/>
                  </a:lnTo>
                  <a:lnTo>
                    <a:pt x="174469" y="129828"/>
                  </a:lnTo>
                  <a:lnTo>
                    <a:pt x="189345" y="148370"/>
                  </a:lnTo>
                  <a:lnTo>
                    <a:pt x="207655" y="160511"/>
                  </a:lnTo>
                  <a:lnTo>
                    <a:pt x="247572" y="17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728124" y="2652756"/>
              <a:ext cx="157929" cy="137296"/>
            </a:xfrm>
            <a:custGeom>
              <a:avLst/>
              <a:gdLst/>
              <a:ahLst/>
              <a:cxnLst/>
              <a:rect l="0" t="0" r="0" b="0"/>
              <a:pathLst>
                <a:path w="157929" h="137296">
                  <a:moveTo>
                    <a:pt x="0" y="53067"/>
                  </a:moveTo>
                  <a:lnTo>
                    <a:pt x="17959" y="106942"/>
                  </a:lnTo>
                  <a:lnTo>
                    <a:pt x="24750" y="127315"/>
                  </a:lnTo>
                  <a:lnTo>
                    <a:pt x="24689" y="130642"/>
                  </a:lnTo>
                  <a:lnTo>
                    <a:pt x="22309" y="129350"/>
                  </a:lnTo>
                  <a:lnTo>
                    <a:pt x="18382" y="124980"/>
                  </a:lnTo>
                  <a:lnTo>
                    <a:pt x="14019" y="107645"/>
                  </a:lnTo>
                  <a:lnTo>
                    <a:pt x="11219" y="58389"/>
                  </a:lnTo>
                  <a:lnTo>
                    <a:pt x="17075" y="34376"/>
                  </a:lnTo>
                  <a:lnTo>
                    <a:pt x="21912" y="23059"/>
                  </a:lnTo>
                  <a:lnTo>
                    <a:pt x="39765" y="7365"/>
                  </a:lnTo>
                  <a:lnTo>
                    <a:pt x="51076" y="1542"/>
                  </a:lnTo>
                  <a:lnTo>
                    <a:pt x="62127" y="0"/>
                  </a:lnTo>
                  <a:lnTo>
                    <a:pt x="83764" y="4525"/>
                  </a:lnTo>
                  <a:lnTo>
                    <a:pt x="101959" y="17455"/>
                  </a:lnTo>
                  <a:lnTo>
                    <a:pt x="132704" y="54352"/>
                  </a:lnTo>
                  <a:lnTo>
                    <a:pt x="148634" y="85034"/>
                  </a:lnTo>
                  <a:lnTo>
                    <a:pt x="157928" y="1372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945302" y="2516033"/>
              <a:ext cx="193434" cy="323147"/>
            </a:xfrm>
            <a:custGeom>
              <a:avLst/>
              <a:gdLst/>
              <a:ahLst/>
              <a:cxnLst/>
              <a:rect l="0" t="0" r="0" b="0"/>
              <a:pathLst>
                <a:path w="193434" h="323147">
                  <a:moveTo>
                    <a:pt x="161848" y="189790"/>
                  </a:moveTo>
                  <a:lnTo>
                    <a:pt x="126950" y="160482"/>
                  </a:lnTo>
                  <a:lnTo>
                    <a:pt x="104613" y="153368"/>
                  </a:lnTo>
                  <a:lnTo>
                    <a:pt x="80258" y="151376"/>
                  </a:lnTo>
                  <a:lnTo>
                    <a:pt x="57736" y="154390"/>
                  </a:lnTo>
                  <a:lnTo>
                    <a:pt x="39147" y="162749"/>
                  </a:lnTo>
                  <a:lnTo>
                    <a:pt x="30914" y="168253"/>
                  </a:lnTo>
                  <a:lnTo>
                    <a:pt x="18647" y="183728"/>
                  </a:lnTo>
                  <a:lnTo>
                    <a:pt x="1241" y="222258"/>
                  </a:lnTo>
                  <a:lnTo>
                    <a:pt x="0" y="242825"/>
                  </a:lnTo>
                  <a:lnTo>
                    <a:pt x="6914" y="301193"/>
                  </a:lnTo>
                  <a:lnTo>
                    <a:pt x="20459" y="319631"/>
                  </a:lnTo>
                  <a:lnTo>
                    <a:pt x="27814" y="323144"/>
                  </a:lnTo>
                  <a:lnTo>
                    <a:pt x="35058" y="323146"/>
                  </a:lnTo>
                  <a:lnTo>
                    <a:pt x="49345" y="316910"/>
                  </a:lnTo>
                  <a:lnTo>
                    <a:pt x="84613" y="287235"/>
                  </a:lnTo>
                  <a:lnTo>
                    <a:pt x="100099" y="261167"/>
                  </a:lnTo>
                  <a:lnTo>
                    <a:pt x="123060" y="200115"/>
                  </a:lnTo>
                  <a:lnTo>
                    <a:pt x="121604" y="149759"/>
                  </a:lnTo>
                  <a:lnTo>
                    <a:pt x="114390" y="86397"/>
                  </a:lnTo>
                  <a:lnTo>
                    <a:pt x="109060" y="28294"/>
                  </a:lnTo>
                  <a:lnTo>
                    <a:pt x="104071" y="3370"/>
                  </a:lnTo>
                  <a:lnTo>
                    <a:pt x="102273" y="0"/>
                  </a:lnTo>
                  <a:lnTo>
                    <a:pt x="101075" y="2432"/>
                  </a:lnTo>
                  <a:lnTo>
                    <a:pt x="100913" y="16443"/>
                  </a:lnTo>
                  <a:lnTo>
                    <a:pt x="113471" y="75369"/>
                  </a:lnTo>
                  <a:lnTo>
                    <a:pt x="130362" y="135945"/>
                  </a:lnTo>
                  <a:lnTo>
                    <a:pt x="156229" y="196868"/>
                  </a:lnTo>
                  <a:lnTo>
                    <a:pt x="187490" y="259678"/>
                  </a:lnTo>
                  <a:lnTo>
                    <a:pt x="193433" y="2740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3560112" y="3516518"/>
            <a:ext cx="5683910" cy="705410"/>
            <a:chOff x="3560112" y="3516518"/>
            <a:chExt cx="5683910" cy="705410"/>
          </a:xfrm>
        </p:grpSpPr>
        <p:sp>
          <p:nvSpPr>
            <p:cNvPr id="106" name="Freeform 105"/>
            <p:cNvSpPr/>
            <p:nvPr/>
          </p:nvSpPr>
          <p:spPr>
            <a:xfrm>
              <a:off x="3560112" y="3790259"/>
              <a:ext cx="183948" cy="395985"/>
            </a:xfrm>
            <a:custGeom>
              <a:avLst/>
              <a:gdLst/>
              <a:ahLst/>
              <a:cxnLst/>
              <a:rect l="0" t="0" r="0" b="0"/>
              <a:pathLst>
                <a:path w="183948" h="395985">
                  <a:moveTo>
                    <a:pt x="103805" y="0"/>
                  </a:moveTo>
                  <a:lnTo>
                    <a:pt x="75124" y="53874"/>
                  </a:lnTo>
                  <a:lnTo>
                    <a:pt x="43999" y="115921"/>
                  </a:lnTo>
                  <a:lnTo>
                    <a:pt x="21974" y="164187"/>
                  </a:lnTo>
                  <a:lnTo>
                    <a:pt x="6012" y="218175"/>
                  </a:lnTo>
                  <a:lnTo>
                    <a:pt x="0" y="271040"/>
                  </a:lnTo>
                  <a:lnTo>
                    <a:pt x="1298" y="311415"/>
                  </a:lnTo>
                  <a:lnTo>
                    <a:pt x="15461" y="344955"/>
                  </a:lnTo>
                  <a:lnTo>
                    <a:pt x="35645" y="370230"/>
                  </a:lnTo>
                  <a:lnTo>
                    <a:pt x="53624" y="385255"/>
                  </a:lnTo>
                  <a:lnTo>
                    <a:pt x="76433" y="393493"/>
                  </a:lnTo>
                  <a:lnTo>
                    <a:pt x="100998" y="395984"/>
                  </a:lnTo>
                  <a:lnTo>
                    <a:pt x="123615" y="393192"/>
                  </a:lnTo>
                  <a:lnTo>
                    <a:pt x="142245" y="384932"/>
                  </a:lnTo>
                  <a:lnTo>
                    <a:pt x="173269" y="360565"/>
                  </a:lnTo>
                  <a:lnTo>
                    <a:pt x="181471" y="340795"/>
                  </a:lnTo>
                  <a:lnTo>
                    <a:pt x="183947" y="317581"/>
                  </a:lnTo>
                  <a:lnTo>
                    <a:pt x="181148" y="295565"/>
                  </a:lnTo>
                  <a:lnTo>
                    <a:pt x="176423" y="287120"/>
                  </a:lnTo>
                  <a:lnTo>
                    <a:pt x="161816" y="274618"/>
                  </a:lnTo>
                  <a:lnTo>
                    <a:pt x="133862" y="261003"/>
                  </a:lnTo>
                  <a:lnTo>
                    <a:pt x="110534" y="259501"/>
                  </a:lnTo>
                  <a:lnTo>
                    <a:pt x="53218" y="271129"/>
                  </a:lnTo>
                  <a:lnTo>
                    <a:pt x="19577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838636" y="3821844"/>
              <a:ext cx="244157" cy="330670"/>
            </a:xfrm>
            <a:custGeom>
              <a:avLst/>
              <a:gdLst/>
              <a:ahLst/>
              <a:cxnLst/>
              <a:rect l="0" t="0" r="0" b="0"/>
              <a:pathLst>
                <a:path w="244157" h="330670">
                  <a:moveTo>
                    <a:pt x="109550" y="0"/>
                  </a:moveTo>
                  <a:lnTo>
                    <a:pt x="71177" y="29309"/>
                  </a:lnTo>
                  <a:lnTo>
                    <a:pt x="44085" y="64801"/>
                  </a:lnTo>
                  <a:lnTo>
                    <a:pt x="18718" y="127656"/>
                  </a:lnTo>
                  <a:lnTo>
                    <a:pt x="810" y="188068"/>
                  </a:lnTo>
                  <a:lnTo>
                    <a:pt x="0" y="209928"/>
                  </a:lnTo>
                  <a:lnTo>
                    <a:pt x="9012" y="252557"/>
                  </a:lnTo>
                  <a:lnTo>
                    <a:pt x="43594" y="315844"/>
                  </a:lnTo>
                  <a:lnTo>
                    <a:pt x="52712" y="322867"/>
                  </a:lnTo>
                  <a:lnTo>
                    <a:pt x="75320" y="330669"/>
                  </a:lnTo>
                  <a:lnTo>
                    <a:pt x="114356" y="329473"/>
                  </a:lnTo>
                  <a:lnTo>
                    <a:pt x="135472" y="321518"/>
                  </a:lnTo>
                  <a:lnTo>
                    <a:pt x="189937" y="276966"/>
                  </a:lnTo>
                  <a:lnTo>
                    <a:pt x="217109" y="247949"/>
                  </a:lnTo>
                  <a:lnTo>
                    <a:pt x="238777" y="199418"/>
                  </a:lnTo>
                  <a:lnTo>
                    <a:pt x="244156" y="162682"/>
                  </a:lnTo>
                  <a:lnTo>
                    <a:pt x="237568" y="109517"/>
                  </a:lnTo>
                  <a:lnTo>
                    <a:pt x="227160" y="76123"/>
                  </a:lnTo>
                  <a:lnTo>
                    <a:pt x="196600" y="35877"/>
                  </a:lnTo>
                  <a:lnTo>
                    <a:pt x="163010" y="9513"/>
                  </a:lnTo>
                  <a:lnTo>
                    <a:pt x="14113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232455" y="4085057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58616"/>
                  </a:lnTo>
                  <a:lnTo>
                    <a:pt x="0" y="117308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270657" y="3821844"/>
              <a:ext cx="175661" cy="245232"/>
            </a:xfrm>
            <a:custGeom>
              <a:avLst/>
              <a:gdLst/>
              <a:ahLst/>
              <a:cxnLst/>
              <a:rect l="0" t="0" r="0" b="0"/>
              <a:pathLst>
                <a:path w="175661" h="245232">
                  <a:moveTo>
                    <a:pt x="24969" y="21057"/>
                  </a:moveTo>
                  <a:lnTo>
                    <a:pt x="1250" y="65020"/>
                  </a:lnTo>
                  <a:lnTo>
                    <a:pt x="0" y="85050"/>
                  </a:lnTo>
                  <a:lnTo>
                    <a:pt x="11803" y="144215"/>
                  </a:lnTo>
                  <a:lnTo>
                    <a:pt x="28261" y="188884"/>
                  </a:lnTo>
                  <a:lnTo>
                    <a:pt x="53696" y="225914"/>
                  </a:lnTo>
                  <a:lnTo>
                    <a:pt x="79885" y="242933"/>
                  </a:lnTo>
                  <a:lnTo>
                    <a:pt x="99679" y="245231"/>
                  </a:lnTo>
                  <a:lnTo>
                    <a:pt x="119005" y="241183"/>
                  </a:lnTo>
                  <a:lnTo>
                    <a:pt x="135393" y="231585"/>
                  </a:lnTo>
                  <a:lnTo>
                    <a:pt x="157773" y="207438"/>
                  </a:lnTo>
                  <a:lnTo>
                    <a:pt x="173633" y="172468"/>
                  </a:lnTo>
                  <a:lnTo>
                    <a:pt x="175660" y="149182"/>
                  </a:lnTo>
                  <a:lnTo>
                    <a:pt x="164397" y="87756"/>
                  </a:lnTo>
                  <a:lnTo>
                    <a:pt x="153369" y="54858"/>
                  </a:lnTo>
                  <a:lnTo>
                    <a:pt x="134634" y="29773"/>
                  </a:lnTo>
                  <a:lnTo>
                    <a:pt x="986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569367" y="384290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529688" y="3842901"/>
              <a:ext cx="173856" cy="249797"/>
            </a:xfrm>
            <a:custGeom>
              <a:avLst/>
              <a:gdLst/>
              <a:ahLst/>
              <a:cxnLst/>
              <a:rect l="0" t="0" r="0" b="0"/>
              <a:pathLst>
                <a:path w="173856" h="249797">
                  <a:moveTo>
                    <a:pt x="18623" y="52643"/>
                  </a:moveTo>
                  <a:lnTo>
                    <a:pt x="1834" y="107688"/>
                  </a:lnTo>
                  <a:lnTo>
                    <a:pt x="0" y="144471"/>
                  </a:lnTo>
                  <a:lnTo>
                    <a:pt x="12386" y="199656"/>
                  </a:lnTo>
                  <a:lnTo>
                    <a:pt x="27953" y="225924"/>
                  </a:lnTo>
                  <a:lnTo>
                    <a:pt x="43827" y="238061"/>
                  </a:lnTo>
                  <a:lnTo>
                    <a:pt x="63750" y="246185"/>
                  </a:lnTo>
                  <a:lnTo>
                    <a:pt x="88202" y="249796"/>
                  </a:lnTo>
                  <a:lnTo>
                    <a:pt x="108428" y="245161"/>
                  </a:lnTo>
                  <a:lnTo>
                    <a:pt x="140477" y="223122"/>
                  </a:lnTo>
                  <a:lnTo>
                    <a:pt x="156633" y="197522"/>
                  </a:lnTo>
                  <a:lnTo>
                    <a:pt x="171403" y="149025"/>
                  </a:lnTo>
                  <a:lnTo>
                    <a:pt x="173855" y="109406"/>
                  </a:lnTo>
                  <a:lnTo>
                    <a:pt x="161695" y="53185"/>
                  </a:lnTo>
                  <a:lnTo>
                    <a:pt x="13443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835168" y="3790259"/>
              <a:ext cx="200121" cy="271852"/>
            </a:xfrm>
            <a:custGeom>
              <a:avLst/>
              <a:gdLst/>
              <a:ahLst/>
              <a:cxnLst/>
              <a:rect l="0" t="0" r="0" b="0"/>
              <a:pathLst>
                <a:path w="200121" h="271852">
                  <a:moveTo>
                    <a:pt x="50055" y="21057"/>
                  </a:moveTo>
                  <a:lnTo>
                    <a:pt x="15308" y="58143"/>
                  </a:lnTo>
                  <a:lnTo>
                    <a:pt x="6146" y="76144"/>
                  </a:lnTo>
                  <a:lnTo>
                    <a:pt x="0" y="111598"/>
                  </a:lnTo>
                  <a:lnTo>
                    <a:pt x="6086" y="171020"/>
                  </a:lnTo>
                  <a:lnTo>
                    <a:pt x="9456" y="196501"/>
                  </a:lnTo>
                  <a:lnTo>
                    <a:pt x="37140" y="252217"/>
                  </a:lnTo>
                  <a:lnTo>
                    <a:pt x="46125" y="259392"/>
                  </a:lnTo>
                  <a:lnTo>
                    <a:pt x="68585" y="267363"/>
                  </a:lnTo>
                  <a:lnTo>
                    <a:pt x="107538" y="271851"/>
                  </a:lnTo>
                  <a:lnTo>
                    <a:pt x="131755" y="266661"/>
                  </a:lnTo>
                  <a:lnTo>
                    <a:pt x="161999" y="250586"/>
                  </a:lnTo>
                  <a:lnTo>
                    <a:pt x="170308" y="244267"/>
                  </a:lnTo>
                  <a:lnTo>
                    <a:pt x="182659" y="224766"/>
                  </a:lnTo>
                  <a:lnTo>
                    <a:pt x="200120" y="174119"/>
                  </a:lnTo>
                  <a:lnTo>
                    <a:pt x="200063" y="132959"/>
                  </a:lnTo>
                  <a:lnTo>
                    <a:pt x="188394" y="85535"/>
                  </a:lnTo>
                  <a:lnTo>
                    <a:pt x="164772" y="45491"/>
                  </a:lnTo>
                  <a:lnTo>
                    <a:pt x="12375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169492" y="403241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201077" y="4085057"/>
              <a:ext cx="15620" cy="84229"/>
            </a:xfrm>
            <a:custGeom>
              <a:avLst/>
              <a:gdLst/>
              <a:ahLst/>
              <a:cxnLst/>
              <a:rect l="0" t="0" r="0" b="0"/>
              <a:pathLst>
                <a:path w="15620" h="84229">
                  <a:moveTo>
                    <a:pt x="0" y="0"/>
                  </a:moveTo>
                  <a:lnTo>
                    <a:pt x="15619" y="52705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319957" y="3800787"/>
              <a:ext cx="200879" cy="236974"/>
            </a:xfrm>
            <a:custGeom>
              <a:avLst/>
              <a:gdLst/>
              <a:ahLst/>
              <a:cxnLst/>
              <a:rect l="0" t="0" r="0" b="0"/>
              <a:pathLst>
                <a:path w="200879" h="236974">
                  <a:moveTo>
                    <a:pt x="70633" y="21057"/>
                  </a:moveTo>
                  <a:lnTo>
                    <a:pt x="39351" y="30633"/>
                  </a:lnTo>
                  <a:lnTo>
                    <a:pt x="23195" y="41300"/>
                  </a:lnTo>
                  <a:lnTo>
                    <a:pt x="11335" y="60080"/>
                  </a:lnTo>
                  <a:lnTo>
                    <a:pt x="3334" y="84024"/>
                  </a:lnTo>
                  <a:lnTo>
                    <a:pt x="0" y="123812"/>
                  </a:lnTo>
                  <a:lnTo>
                    <a:pt x="7071" y="162897"/>
                  </a:lnTo>
                  <a:lnTo>
                    <a:pt x="23464" y="190336"/>
                  </a:lnTo>
                  <a:lnTo>
                    <a:pt x="53084" y="220568"/>
                  </a:lnTo>
                  <a:lnTo>
                    <a:pt x="62443" y="227764"/>
                  </a:lnTo>
                  <a:lnTo>
                    <a:pt x="88440" y="235759"/>
                  </a:lnTo>
                  <a:lnTo>
                    <a:pt x="117152" y="236973"/>
                  </a:lnTo>
                  <a:lnTo>
                    <a:pt x="141611" y="229714"/>
                  </a:lnTo>
                  <a:lnTo>
                    <a:pt x="169523" y="212473"/>
                  </a:lnTo>
                  <a:lnTo>
                    <a:pt x="182045" y="196208"/>
                  </a:lnTo>
                  <a:lnTo>
                    <a:pt x="199615" y="157171"/>
                  </a:lnTo>
                  <a:lnTo>
                    <a:pt x="200878" y="133414"/>
                  </a:lnTo>
                  <a:lnTo>
                    <a:pt x="192157" y="85625"/>
                  </a:lnTo>
                  <a:lnTo>
                    <a:pt x="170764" y="43560"/>
                  </a:lnTo>
                  <a:lnTo>
                    <a:pt x="150864" y="20185"/>
                  </a:lnTo>
                  <a:lnTo>
                    <a:pt x="12327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612022" y="3800787"/>
              <a:ext cx="193117" cy="256003"/>
            </a:xfrm>
            <a:custGeom>
              <a:avLst/>
              <a:gdLst/>
              <a:ahLst/>
              <a:cxnLst/>
              <a:rect l="0" t="0" r="0" b="0"/>
              <a:pathLst>
                <a:path w="193117" h="256003">
                  <a:moveTo>
                    <a:pt x="41781" y="0"/>
                  </a:moveTo>
                  <a:lnTo>
                    <a:pt x="24970" y="19151"/>
                  </a:lnTo>
                  <a:lnTo>
                    <a:pt x="8204" y="52728"/>
                  </a:lnTo>
                  <a:lnTo>
                    <a:pt x="1353" y="105995"/>
                  </a:lnTo>
                  <a:lnTo>
                    <a:pt x="0" y="161577"/>
                  </a:lnTo>
                  <a:lnTo>
                    <a:pt x="6054" y="183336"/>
                  </a:lnTo>
                  <a:lnTo>
                    <a:pt x="29004" y="216369"/>
                  </a:lnTo>
                  <a:lnTo>
                    <a:pt x="57238" y="244254"/>
                  </a:lnTo>
                  <a:lnTo>
                    <a:pt x="75557" y="254007"/>
                  </a:lnTo>
                  <a:lnTo>
                    <a:pt x="95397" y="256002"/>
                  </a:lnTo>
                  <a:lnTo>
                    <a:pt x="136730" y="247750"/>
                  </a:lnTo>
                  <a:lnTo>
                    <a:pt x="162591" y="232635"/>
                  </a:lnTo>
                  <a:lnTo>
                    <a:pt x="174633" y="216867"/>
                  </a:lnTo>
                  <a:lnTo>
                    <a:pt x="191896" y="178149"/>
                  </a:lnTo>
                  <a:lnTo>
                    <a:pt x="193116" y="157556"/>
                  </a:lnTo>
                  <a:lnTo>
                    <a:pt x="184368" y="115740"/>
                  </a:lnTo>
                  <a:lnTo>
                    <a:pt x="155434" y="61701"/>
                  </a:lnTo>
                  <a:lnTo>
                    <a:pt x="131908" y="23107"/>
                  </a:lnTo>
                  <a:lnTo>
                    <a:pt x="10495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902222" y="3779730"/>
              <a:ext cx="260759" cy="283405"/>
            </a:xfrm>
            <a:custGeom>
              <a:avLst/>
              <a:gdLst/>
              <a:ahLst/>
              <a:cxnLst/>
              <a:rect l="0" t="0" r="0" b="0"/>
              <a:pathLst>
                <a:path w="260759" h="283405">
                  <a:moveTo>
                    <a:pt x="88493" y="10529"/>
                  </a:moveTo>
                  <a:lnTo>
                    <a:pt x="64446" y="20104"/>
                  </a:lnTo>
                  <a:lnTo>
                    <a:pt x="28900" y="49932"/>
                  </a:lnTo>
                  <a:lnTo>
                    <a:pt x="13384" y="81606"/>
                  </a:lnTo>
                  <a:lnTo>
                    <a:pt x="0" y="133060"/>
                  </a:lnTo>
                  <a:lnTo>
                    <a:pt x="9062" y="194601"/>
                  </a:lnTo>
                  <a:lnTo>
                    <a:pt x="24273" y="230015"/>
                  </a:lnTo>
                  <a:lnTo>
                    <a:pt x="43599" y="257146"/>
                  </a:lnTo>
                  <a:lnTo>
                    <a:pt x="69732" y="274413"/>
                  </a:lnTo>
                  <a:lnTo>
                    <a:pt x="118409" y="282322"/>
                  </a:lnTo>
                  <a:lnTo>
                    <a:pt x="145462" y="283404"/>
                  </a:lnTo>
                  <a:lnTo>
                    <a:pt x="166845" y="277646"/>
                  </a:lnTo>
                  <a:lnTo>
                    <a:pt x="227099" y="234749"/>
                  </a:lnTo>
                  <a:lnTo>
                    <a:pt x="240953" y="217807"/>
                  </a:lnTo>
                  <a:lnTo>
                    <a:pt x="259378" y="178334"/>
                  </a:lnTo>
                  <a:lnTo>
                    <a:pt x="260758" y="154519"/>
                  </a:lnTo>
                  <a:lnTo>
                    <a:pt x="252112" y="101102"/>
                  </a:lnTo>
                  <a:lnTo>
                    <a:pt x="237969" y="55066"/>
                  </a:lnTo>
                  <a:lnTo>
                    <a:pt x="226677" y="37732"/>
                  </a:lnTo>
                  <a:lnTo>
                    <a:pt x="210739" y="25349"/>
                  </a:lnTo>
                  <a:lnTo>
                    <a:pt x="16219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464497" y="3832373"/>
              <a:ext cx="31587" cy="221099"/>
            </a:xfrm>
            <a:custGeom>
              <a:avLst/>
              <a:gdLst/>
              <a:ahLst/>
              <a:cxnLst/>
              <a:rect l="0" t="0" r="0" b="0"/>
              <a:pathLst>
                <a:path w="31587" h="221099">
                  <a:moveTo>
                    <a:pt x="31586" y="0"/>
                  </a:moveTo>
                  <a:lnTo>
                    <a:pt x="14797" y="63450"/>
                  </a:lnTo>
                  <a:lnTo>
                    <a:pt x="8252" y="121544"/>
                  </a:lnTo>
                  <a:lnTo>
                    <a:pt x="1087" y="184418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390798" y="3906072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41507" y="8334"/>
                  </a:lnTo>
                  <a:lnTo>
                    <a:pt x="82499" y="18645"/>
                  </a:lnTo>
                  <a:lnTo>
                    <a:pt x="28688" y="2868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675067" y="3579689"/>
              <a:ext cx="297643" cy="368498"/>
            </a:xfrm>
            <a:custGeom>
              <a:avLst/>
              <a:gdLst/>
              <a:ahLst/>
              <a:cxnLst/>
              <a:rect l="0" t="0" r="0" b="0"/>
              <a:pathLst>
                <a:path w="297643" h="368498">
                  <a:moveTo>
                    <a:pt x="0" y="0"/>
                  </a:moveTo>
                  <a:lnTo>
                    <a:pt x="28726" y="7235"/>
                  </a:lnTo>
                  <a:lnTo>
                    <a:pt x="92112" y="12997"/>
                  </a:lnTo>
                  <a:lnTo>
                    <a:pt x="150386" y="25054"/>
                  </a:lnTo>
                  <a:lnTo>
                    <a:pt x="213023" y="29125"/>
                  </a:lnTo>
                  <a:lnTo>
                    <a:pt x="264737" y="19878"/>
                  </a:lnTo>
                  <a:lnTo>
                    <a:pt x="278267" y="16761"/>
                  </a:lnTo>
                  <a:lnTo>
                    <a:pt x="287287" y="19363"/>
                  </a:lnTo>
                  <a:lnTo>
                    <a:pt x="293299" y="25776"/>
                  </a:lnTo>
                  <a:lnTo>
                    <a:pt x="297308" y="34732"/>
                  </a:lnTo>
                  <a:lnTo>
                    <a:pt x="297642" y="44211"/>
                  </a:lnTo>
                  <a:lnTo>
                    <a:pt x="291772" y="64103"/>
                  </a:lnTo>
                  <a:lnTo>
                    <a:pt x="262352" y="119056"/>
                  </a:lnTo>
                  <a:lnTo>
                    <a:pt x="234967" y="172605"/>
                  </a:lnTo>
                  <a:lnTo>
                    <a:pt x="200019" y="236000"/>
                  </a:lnTo>
                  <a:lnTo>
                    <a:pt x="187163" y="255798"/>
                  </a:lnTo>
                  <a:lnTo>
                    <a:pt x="165562" y="314647"/>
                  </a:lnTo>
                  <a:lnTo>
                    <a:pt x="136871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980394" y="3895544"/>
              <a:ext cx="17937" cy="115814"/>
            </a:xfrm>
            <a:custGeom>
              <a:avLst/>
              <a:gdLst/>
              <a:ahLst/>
              <a:cxnLst/>
              <a:rect l="0" t="0" r="0" b="0"/>
              <a:pathLst>
                <a:path w="17937" h="115814">
                  <a:moveTo>
                    <a:pt x="0" y="0"/>
                  </a:moveTo>
                  <a:lnTo>
                    <a:pt x="11178" y="11178"/>
                  </a:lnTo>
                  <a:lnTo>
                    <a:pt x="16666" y="29145"/>
                  </a:lnTo>
                  <a:lnTo>
                    <a:pt x="17936" y="51558"/>
                  </a:lnTo>
                  <a:lnTo>
                    <a:pt x="12338" y="91423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098743" y="3537575"/>
              <a:ext cx="205767" cy="384723"/>
            </a:xfrm>
            <a:custGeom>
              <a:avLst/>
              <a:gdLst/>
              <a:ahLst/>
              <a:cxnLst/>
              <a:rect l="0" t="0" r="0" b="0"/>
              <a:pathLst>
                <a:path w="205767" h="384723">
                  <a:moveTo>
                    <a:pt x="60635" y="42114"/>
                  </a:moveTo>
                  <a:lnTo>
                    <a:pt x="31327" y="71422"/>
                  </a:lnTo>
                  <a:lnTo>
                    <a:pt x="16726" y="102790"/>
                  </a:lnTo>
                  <a:lnTo>
                    <a:pt x="8547" y="156481"/>
                  </a:lnTo>
                  <a:lnTo>
                    <a:pt x="0" y="219080"/>
                  </a:lnTo>
                  <a:lnTo>
                    <a:pt x="3554" y="276852"/>
                  </a:lnTo>
                  <a:lnTo>
                    <a:pt x="18861" y="335935"/>
                  </a:lnTo>
                  <a:lnTo>
                    <a:pt x="26861" y="356365"/>
                  </a:lnTo>
                  <a:lnTo>
                    <a:pt x="38215" y="373244"/>
                  </a:lnTo>
                  <a:lnTo>
                    <a:pt x="46858" y="378680"/>
                  </a:lnTo>
                  <a:lnTo>
                    <a:pt x="68940" y="384722"/>
                  </a:lnTo>
                  <a:lnTo>
                    <a:pt x="91232" y="381167"/>
                  </a:lnTo>
                  <a:lnTo>
                    <a:pt x="120393" y="366012"/>
                  </a:lnTo>
                  <a:lnTo>
                    <a:pt x="158452" y="331905"/>
                  </a:lnTo>
                  <a:lnTo>
                    <a:pt x="178655" y="302673"/>
                  </a:lnTo>
                  <a:lnTo>
                    <a:pt x="196555" y="251466"/>
                  </a:lnTo>
                  <a:lnTo>
                    <a:pt x="205766" y="190702"/>
                  </a:lnTo>
                  <a:lnTo>
                    <a:pt x="200787" y="163135"/>
                  </a:lnTo>
                  <a:lnTo>
                    <a:pt x="184116" y="111253"/>
                  </a:lnTo>
                  <a:lnTo>
                    <a:pt x="161152" y="65519"/>
                  </a:lnTo>
                  <a:lnTo>
                    <a:pt x="139811" y="40340"/>
                  </a:lnTo>
                  <a:lnTo>
                    <a:pt x="9222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382096" y="3579689"/>
              <a:ext cx="224032" cy="303907"/>
            </a:xfrm>
            <a:custGeom>
              <a:avLst/>
              <a:gdLst/>
              <a:ahLst/>
              <a:cxnLst/>
              <a:rect l="0" t="0" r="0" b="0"/>
              <a:pathLst>
                <a:path w="224032" h="303907">
                  <a:moveTo>
                    <a:pt x="51023" y="0"/>
                  </a:moveTo>
                  <a:lnTo>
                    <a:pt x="28146" y="25216"/>
                  </a:lnTo>
                  <a:lnTo>
                    <a:pt x="9935" y="67112"/>
                  </a:lnTo>
                  <a:lnTo>
                    <a:pt x="662" y="120101"/>
                  </a:lnTo>
                  <a:lnTo>
                    <a:pt x="0" y="174458"/>
                  </a:lnTo>
                  <a:lnTo>
                    <a:pt x="13094" y="231031"/>
                  </a:lnTo>
                  <a:lnTo>
                    <a:pt x="27760" y="272453"/>
                  </a:lnTo>
                  <a:lnTo>
                    <a:pt x="39124" y="289156"/>
                  </a:lnTo>
                  <a:lnTo>
                    <a:pt x="47769" y="294546"/>
                  </a:lnTo>
                  <a:lnTo>
                    <a:pt x="82294" y="302132"/>
                  </a:lnTo>
                  <a:lnTo>
                    <a:pt x="108595" y="303906"/>
                  </a:lnTo>
                  <a:lnTo>
                    <a:pt x="129643" y="298456"/>
                  </a:lnTo>
                  <a:lnTo>
                    <a:pt x="162219" y="275893"/>
                  </a:lnTo>
                  <a:lnTo>
                    <a:pt x="190014" y="240501"/>
                  </a:lnTo>
                  <a:lnTo>
                    <a:pt x="211815" y="183706"/>
                  </a:lnTo>
                  <a:lnTo>
                    <a:pt x="224031" y="129397"/>
                  </a:lnTo>
                  <a:lnTo>
                    <a:pt x="217605" y="76729"/>
                  </a:lnTo>
                  <a:lnTo>
                    <a:pt x="210457" y="55159"/>
                  </a:lnTo>
                  <a:lnTo>
                    <a:pt x="193043" y="22247"/>
                  </a:lnTo>
                  <a:lnTo>
                    <a:pt x="18789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623640" y="3579689"/>
              <a:ext cx="207285" cy="308394"/>
            </a:xfrm>
            <a:custGeom>
              <a:avLst/>
              <a:gdLst/>
              <a:ahLst/>
              <a:cxnLst/>
              <a:rect l="0" t="0" r="0" b="0"/>
              <a:pathLst>
                <a:path w="207285" h="308394">
                  <a:moveTo>
                    <a:pt x="72691" y="21057"/>
                  </a:moveTo>
                  <a:lnTo>
                    <a:pt x="48645" y="30632"/>
                  </a:lnTo>
                  <a:lnTo>
                    <a:pt x="34318" y="41300"/>
                  </a:lnTo>
                  <a:lnTo>
                    <a:pt x="18688" y="66049"/>
                  </a:lnTo>
                  <a:lnTo>
                    <a:pt x="4095" y="121494"/>
                  </a:lnTo>
                  <a:lnTo>
                    <a:pt x="0" y="178720"/>
                  </a:lnTo>
                  <a:lnTo>
                    <a:pt x="2410" y="217900"/>
                  </a:lnTo>
                  <a:lnTo>
                    <a:pt x="13652" y="251736"/>
                  </a:lnTo>
                  <a:lnTo>
                    <a:pt x="38413" y="289021"/>
                  </a:lnTo>
                  <a:lnTo>
                    <a:pt x="64485" y="306084"/>
                  </a:lnTo>
                  <a:lnTo>
                    <a:pt x="84252" y="308393"/>
                  </a:lnTo>
                  <a:lnTo>
                    <a:pt x="104736" y="304349"/>
                  </a:lnTo>
                  <a:lnTo>
                    <a:pt x="134829" y="288919"/>
                  </a:lnTo>
                  <a:lnTo>
                    <a:pt x="159083" y="268359"/>
                  </a:lnTo>
                  <a:lnTo>
                    <a:pt x="179917" y="240561"/>
                  </a:lnTo>
                  <a:lnTo>
                    <a:pt x="201874" y="189303"/>
                  </a:lnTo>
                  <a:lnTo>
                    <a:pt x="207284" y="146687"/>
                  </a:lnTo>
                  <a:lnTo>
                    <a:pt x="203298" y="108193"/>
                  </a:lnTo>
                  <a:lnTo>
                    <a:pt x="194689" y="88640"/>
                  </a:lnTo>
                  <a:lnTo>
                    <a:pt x="161752" y="34168"/>
                  </a:lnTo>
                  <a:lnTo>
                    <a:pt x="11480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496290" y="3558632"/>
              <a:ext cx="84229" cy="31586"/>
            </a:xfrm>
            <a:custGeom>
              <a:avLst/>
              <a:gdLst/>
              <a:ahLst/>
              <a:cxnLst/>
              <a:rect l="0" t="0" r="0" b="0"/>
              <a:pathLst>
                <a:path w="84229" h="31586">
                  <a:moveTo>
                    <a:pt x="84228" y="0"/>
                  </a:moveTo>
                  <a:lnTo>
                    <a:pt x="61871" y="0"/>
                  </a:lnTo>
                  <a:lnTo>
                    <a:pt x="31200" y="1117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927958" y="3800787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21057" y="0"/>
                  </a:moveTo>
                  <a:lnTo>
                    <a:pt x="17938" y="42692"/>
                  </a:lnTo>
                  <a:lnTo>
                    <a:pt x="10334" y="10206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049655" y="3548103"/>
              <a:ext cx="192921" cy="335127"/>
            </a:xfrm>
            <a:custGeom>
              <a:avLst/>
              <a:gdLst/>
              <a:ahLst/>
              <a:cxnLst/>
              <a:rect l="0" t="0" r="0" b="0"/>
              <a:pathLst>
                <a:path w="192921" h="335127">
                  <a:moveTo>
                    <a:pt x="99402" y="0"/>
                  </a:moveTo>
                  <a:lnTo>
                    <a:pt x="56740" y="54115"/>
                  </a:lnTo>
                  <a:lnTo>
                    <a:pt x="34693" y="95047"/>
                  </a:lnTo>
                  <a:lnTo>
                    <a:pt x="19073" y="145333"/>
                  </a:lnTo>
                  <a:lnTo>
                    <a:pt x="4722" y="200327"/>
                  </a:lnTo>
                  <a:lnTo>
                    <a:pt x="0" y="227075"/>
                  </a:lnTo>
                  <a:lnTo>
                    <a:pt x="9391" y="289260"/>
                  </a:lnTo>
                  <a:lnTo>
                    <a:pt x="24639" y="324743"/>
                  </a:lnTo>
                  <a:lnTo>
                    <a:pt x="33182" y="331139"/>
                  </a:lnTo>
                  <a:lnTo>
                    <a:pt x="55153" y="335126"/>
                  </a:lnTo>
                  <a:lnTo>
                    <a:pt x="77396" y="329879"/>
                  </a:lnTo>
                  <a:lnTo>
                    <a:pt x="106530" y="313771"/>
                  </a:lnTo>
                  <a:lnTo>
                    <a:pt x="137335" y="287367"/>
                  </a:lnTo>
                  <a:lnTo>
                    <a:pt x="180062" y="227499"/>
                  </a:lnTo>
                  <a:lnTo>
                    <a:pt x="187893" y="205616"/>
                  </a:lnTo>
                  <a:lnTo>
                    <a:pt x="192920" y="153440"/>
                  </a:lnTo>
                  <a:lnTo>
                    <a:pt x="184338" y="92007"/>
                  </a:lnTo>
                  <a:lnTo>
                    <a:pt x="164446" y="49890"/>
                  </a:lnTo>
                  <a:lnTo>
                    <a:pt x="152045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291814" y="3537575"/>
              <a:ext cx="213962" cy="276301"/>
            </a:xfrm>
            <a:custGeom>
              <a:avLst/>
              <a:gdLst/>
              <a:ahLst/>
              <a:cxnLst/>
              <a:rect l="0" t="0" r="0" b="0"/>
              <a:pathLst>
                <a:path w="213962" h="276301">
                  <a:moveTo>
                    <a:pt x="88870" y="0"/>
                  </a:moveTo>
                  <a:lnTo>
                    <a:pt x="50496" y="29308"/>
                  </a:lnTo>
                  <a:lnTo>
                    <a:pt x="34866" y="55087"/>
                  </a:lnTo>
                  <a:lnTo>
                    <a:pt x="11849" y="116028"/>
                  </a:lnTo>
                  <a:lnTo>
                    <a:pt x="0" y="166375"/>
                  </a:lnTo>
                  <a:lnTo>
                    <a:pt x="1799" y="193657"/>
                  </a:lnTo>
                  <a:lnTo>
                    <a:pt x="9617" y="215141"/>
                  </a:lnTo>
                  <a:lnTo>
                    <a:pt x="33700" y="253587"/>
                  </a:lnTo>
                  <a:lnTo>
                    <a:pt x="50312" y="267903"/>
                  </a:lnTo>
                  <a:lnTo>
                    <a:pt x="59655" y="273358"/>
                  </a:lnTo>
                  <a:lnTo>
                    <a:pt x="82515" y="276300"/>
                  </a:lnTo>
                  <a:lnTo>
                    <a:pt x="107102" y="272538"/>
                  </a:lnTo>
                  <a:lnTo>
                    <a:pt x="129729" y="263068"/>
                  </a:lnTo>
                  <a:lnTo>
                    <a:pt x="179390" y="215222"/>
                  </a:lnTo>
                  <a:lnTo>
                    <a:pt x="200959" y="187772"/>
                  </a:lnTo>
                  <a:lnTo>
                    <a:pt x="208877" y="164562"/>
                  </a:lnTo>
                  <a:lnTo>
                    <a:pt x="213961" y="111535"/>
                  </a:lnTo>
                  <a:lnTo>
                    <a:pt x="209252" y="75551"/>
                  </a:lnTo>
                  <a:lnTo>
                    <a:pt x="194858" y="48252"/>
                  </a:lnTo>
                  <a:lnTo>
                    <a:pt x="162569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576150" y="3516518"/>
              <a:ext cx="217865" cy="280958"/>
            </a:xfrm>
            <a:custGeom>
              <a:avLst/>
              <a:gdLst/>
              <a:ahLst/>
              <a:cxnLst/>
              <a:rect l="0" t="0" r="0" b="0"/>
              <a:pathLst>
                <a:path w="217865" h="280958">
                  <a:moveTo>
                    <a:pt x="120388" y="21057"/>
                  </a:moveTo>
                  <a:lnTo>
                    <a:pt x="76426" y="41300"/>
                  </a:lnTo>
                  <a:lnTo>
                    <a:pt x="62635" y="56960"/>
                  </a:lnTo>
                  <a:lnTo>
                    <a:pt x="28303" y="116192"/>
                  </a:lnTo>
                  <a:lnTo>
                    <a:pt x="4809" y="179018"/>
                  </a:lnTo>
                  <a:lnTo>
                    <a:pt x="0" y="200056"/>
                  </a:lnTo>
                  <a:lnTo>
                    <a:pt x="6444" y="242158"/>
                  </a:lnTo>
                  <a:lnTo>
                    <a:pt x="9331" y="252686"/>
                  </a:lnTo>
                  <a:lnTo>
                    <a:pt x="15934" y="260874"/>
                  </a:lnTo>
                  <a:lnTo>
                    <a:pt x="35750" y="273091"/>
                  </a:lnTo>
                  <a:lnTo>
                    <a:pt x="73214" y="280957"/>
                  </a:lnTo>
                  <a:lnTo>
                    <a:pt x="93963" y="276558"/>
                  </a:lnTo>
                  <a:lnTo>
                    <a:pt x="152427" y="249811"/>
                  </a:lnTo>
                  <a:lnTo>
                    <a:pt x="172063" y="236199"/>
                  </a:lnTo>
                  <a:lnTo>
                    <a:pt x="195101" y="208805"/>
                  </a:lnTo>
                  <a:lnTo>
                    <a:pt x="217864" y="157695"/>
                  </a:lnTo>
                  <a:lnTo>
                    <a:pt x="217771" y="120684"/>
                  </a:lnTo>
                  <a:lnTo>
                    <a:pt x="206089" y="68596"/>
                  </a:lnTo>
                  <a:lnTo>
                    <a:pt x="182464" y="33350"/>
                  </a:lnTo>
                  <a:lnTo>
                    <a:pt x="15197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9128207" y="3558632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10528" y="0"/>
                  </a:moveTo>
                  <a:lnTo>
                    <a:pt x="2196" y="37478"/>
                  </a:lnTo>
                  <a:lnTo>
                    <a:pt x="434" y="94490"/>
                  </a:lnTo>
                  <a:lnTo>
                    <a:pt x="57" y="155480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9107150" y="3621803"/>
              <a:ext cx="136872" cy="31586"/>
            </a:xfrm>
            <a:custGeom>
              <a:avLst/>
              <a:gdLst/>
              <a:ahLst/>
              <a:cxnLst/>
              <a:rect l="0" t="0" r="0" b="0"/>
              <a:pathLst>
                <a:path w="136872" h="31586">
                  <a:moveTo>
                    <a:pt x="136871" y="0"/>
                  </a:moveTo>
                  <a:lnTo>
                    <a:pt x="120103" y="11178"/>
                  </a:lnTo>
                  <a:lnTo>
                    <a:pt x="66184" y="20275"/>
                  </a:lnTo>
                  <a:lnTo>
                    <a:pt x="14807" y="2900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3569160" y="4348269"/>
            <a:ext cx="4272761" cy="473784"/>
            <a:chOff x="3569160" y="4348269"/>
            <a:chExt cx="4272761" cy="473784"/>
          </a:xfrm>
        </p:grpSpPr>
        <p:sp>
          <p:nvSpPr>
            <p:cNvPr id="133" name="Freeform 132"/>
            <p:cNvSpPr/>
            <p:nvPr/>
          </p:nvSpPr>
          <p:spPr>
            <a:xfrm>
              <a:off x="3569160" y="4424123"/>
              <a:ext cx="294799" cy="331875"/>
            </a:xfrm>
            <a:custGeom>
              <a:avLst/>
              <a:gdLst/>
              <a:ahLst/>
              <a:cxnLst/>
              <a:rect l="0" t="0" r="0" b="0"/>
              <a:pathLst>
                <a:path w="294799" h="331875">
                  <a:moveTo>
                    <a:pt x="0" y="39959"/>
                  </a:moveTo>
                  <a:lnTo>
                    <a:pt x="17981" y="24319"/>
                  </a:lnTo>
                  <a:lnTo>
                    <a:pt x="64153" y="5116"/>
                  </a:lnTo>
                  <a:lnTo>
                    <a:pt x="100637" y="0"/>
                  </a:lnTo>
                  <a:lnTo>
                    <a:pt x="135493" y="4073"/>
                  </a:lnTo>
                  <a:lnTo>
                    <a:pt x="168048" y="18278"/>
                  </a:lnTo>
                  <a:lnTo>
                    <a:pt x="194331" y="37305"/>
                  </a:lnTo>
                  <a:lnTo>
                    <a:pt x="229388" y="93293"/>
                  </a:lnTo>
                  <a:lnTo>
                    <a:pt x="246869" y="150494"/>
                  </a:lnTo>
                  <a:lnTo>
                    <a:pt x="249791" y="192683"/>
                  </a:lnTo>
                  <a:lnTo>
                    <a:pt x="237803" y="249844"/>
                  </a:lnTo>
                  <a:lnTo>
                    <a:pt x="216036" y="291338"/>
                  </a:lnTo>
                  <a:lnTo>
                    <a:pt x="202861" y="308051"/>
                  </a:lnTo>
                  <a:lnTo>
                    <a:pt x="176700" y="325025"/>
                  </a:lnTo>
                  <a:lnTo>
                    <a:pt x="141133" y="331874"/>
                  </a:lnTo>
                  <a:lnTo>
                    <a:pt x="120827" y="327237"/>
                  </a:lnTo>
                  <a:lnTo>
                    <a:pt x="104004" y="316207"/>
                  </a:lnTo>
                  <a:lnTo>
                    <a:pt x="88728" y="299607"/>
                  </a:lnTo>
                  <a:lnTo>
                    <a:pt x="84889" y="290267"/>
                  </a:lnTo>
                  <a:lnTo>
                    <a:pt x="83742" y="270530"/>
                  </a:lnTo>
                  <a:lnTo>
                    <a:pt x="87414" y="261524"/>
                  </a:lnTo>
                  <a:lnTo>
                    <a:pt x="100852" y="245277"/>
                  </a:lnTo>
                  <a:lnTo>
                    <a:pt x="121642" y="236497"/>
                  </a:lnTo>
                  <a:lnTo>
                    <a:pt x="146480" y="233764"/>
                  </a:lnTo>
                  <a:lnTo>
                    <a:pt x="208832" y="244538"/>
                  </a:lnTo>
                  <a:lnTo>
                    <a:pt x="262984" y="261193"/>
                  </a:lnTo>
                  <a:lnTo>
                    <a:pt x="294798" y="27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961308" y="4453554"/>
              <a:ext cx="185908" cy="288484"/>
            </a:xfrm>
            <a:custGeom>
              <a:avLst/>
              <a:gdLst/>
              <a:ahLst/>
              <a:cxnLst/>
              <a:rect l="0" t="0" r="0" b="0"/>
              <a:pathLst>
                <a:path w="185908" h="288484">
                  <a:moveTo>
                    <a:pt x="81635" y="10528"/>
                  </a:moveTo>
                  <a:lnTo>
                    <a:pt x="43261" y="39837"/>
                  </a:lnTo>
                  <a:lnTo>
                    <a:pt x="27631" y="65616"/>
                  </a:lnTo>
                  <a:lnTo>
                    <a:pt x="4614" y="126557"/>
                  </a:lnTo>
                  <a:lnTo>
                    <a:pt x="0" y="182970"/>
                  </a:lnTo>
                  <a:lnTo>
                    <a:pt x="7404" y="219160"/>
                  </a:lnTo>
                  <a:lnTo>
                    <a:pt x="36866" y="273486"/>
                  </a:lnTo>
                  <a:lnTo>
                    <a:pt x="45940" y="280590"/>
                  </a:lnTo>
                  <a:lnTo>
                    <a:pt x="68500" y="288483"/>
                  </a:lnTo>
                  <a:lnTo>
                    <a:pt x="101919" y="287338"/>
                  </a:lnTo>
                  <a:lnTo>
                    <a:pt x="120286" y="279394"/>
                  </a:lnTo>
                  <a:lnTo>
                    <a:pt x="151141" y="255231"/>
                  </a:lnTo>
                  <a:lnTo>
                    <a:pt x="167090" y="229262"/>
                  </a:lnTo>
                  <a:lnTo>
                    <a:pt x="181789" y="187876"/>
                  </a:lnTo>
                  <a:lnTo>
                    <a:pt x="185907" y="132735"/>
                  </a:lnTo>
                  <a:lnTo>
                    <a:pt x="181131" y="77042"/>
                  </a:lnTo>
                  <a:lnTo>
                    <a:pt x="157229" y="24617"/>
                  </a:lnTo>
                  <a:lnTo>
                    <a:pt x="14480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213757" y="4443026"/>
              <a:ext cx="254527" cy="292086"/>
            </a:xfrm>
            <a:custGeom>
              <a:avLst/>
              <a:gdLst/>
              <a:ahLst/>
              <a:cxnLst/>
              <a:rect l="0" t="0" r="0" b="0"/>
              <a:pathLst>
                <a:path w="254527" h="292086">
                  <a:moveTo>
                    <a:pt x="71341" y="10528"/>
                  </a:moveTo>
                  <a:lnTo>
                    <a:pt x="23466" y="56309"/>
                  </a:lnTo>
                  <a:lnTo>
                    <a:pt x="5602" y="95481"/>
                  </a:lnTo>
                  <a:lnTo>
                    <a:pt x="0" y="132145"/>
                  </a:lnTo>
                  <a:lnTo>
                    <a:pt x="6513" y="178051"/>
                  </a:lnTo>
                  <a:lnTo>
                    <a:pt x="16908" y="209123"/>
                  </a:lnTo>
                  <a:lnTo>
                    <a:pt x="61118" y="262922"/>
                  </a:lnTo>
                  <a:lnTo>
                    <a:pt x="76156" y="275951"/>
                  </a:lnTo>
                  <a:lnTo>
                    <a:pt x="94538" y="285642"/>
                  </a:lnTo>
                  <a:lnTo>
                    <a:pt x="130207" y="292085"/>
                  </a:lnTo>
                  <a:lnTo>
                    <a:pt x="164822" y="288404"/>
                  </a:lnTo>
                  <a:lnTo>
                    <a:pt x="183468" y="279868"/>
                  </a:lnTo>
                  <a:lnTo>
                    <a:pt x="214502" y="255324"/>
                  </a:lnTo>
                  <a:lnTo>
                    <a:pt x="230482" y="229289"/>
                  </a:lnTo>
                  <a:lnTo>
                    <a:pt x="253634" y="168250"/>
                  </a:lnTo>
                  <a:lnTo>
                    <a:pt x="254526" y="147307"/>
                  </a:lnTo>
                  <a:lnTo>
                    <a:pt x="239241" y="84219"/>
                  </a:lnTo>
                  <a:lnTo>
                    <a:pt x="231361" y="64337"/>
                  </a:lnTo>
                  <a:lnTo>
                    <a:pt x="200544" y="25182"/>
                  </a:lnTo>
                  <a:lnTo>
                    <a:pt x="1555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579896" y="4653596"/>
              <a:ext cx="8335" cy="168457"/>
            </a:xfrm>
            <a:custGeom>
              <a:avLst/>
              <a:gdLst/>
              <a:ahLst/>
              <a:cxnLst/>
              <a:rect l="0" t="0" r="0" b="0"/>
              <a:pathLst>
                <a:path w="8335" h="168457">
                  <a:moveTo>
                    <a:pt x="0" y="0"/>
                  </a:moveTo>
                  <a:lnTo>
                    <a:pt x="8334" y="37477"/>
                  </a:lnTo>
                  <a:lnTo>
                    <a:pt x="6758" y="72325"/>
                  </a:lnTo>
                  <a:lnTo>
                    <a:pt x="890" y="132226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712273" y="4409837"/>
              <a:ext cx="213141" cy="271356"/>
            </a:xfrm>
            <a:custGeom>
              <a:avLst/>
              <a:gdLst/>
              <a:ahLst/>
              <a:cxnLst/>
              <a:rect l="0" t="0" r="0" b="0"/>
              <a:pathLst>
                <a:path w="213141" h="271356">
                  <a:moveTo>
                    <a:pt x="78193" y="12132"/>
                  </a:moveTo>
                  <a:lnTo>
                    <a:pt x="67015" y="953"/>
                  </a:lnTo>
                  <a:lnTo>
                    <a:pt x="60212" y="0"/>
                  </a:lnTo>
                  <a:lnTo>
                    <a:pt x="43296" y="5180"/>
                  </a:lnTo>
                  <a:lnTo>
                    <a:pt x="36211" y="12177"/>
                  </a:lnTo>
                  <a:lnTo>
                    <a:pt x="20650" y="44380"/>
                  </a:lnTo>
                  <a:lnTo>
                    <a:pt x="4912" y="97184"/>
                  </a:lnTo>
                  <a:lnTo>
                    <a:pt x="0" y="124802"/>
                  </a:lnTo>
                  <a:lnTo>
                    <a:pt x="6379" y="177540"/>
                  </a:lnTo>
                  <a:lnTo>
                    <a:pt x="13520" y="199120"/>
                  </a:lnTo>
                  <a:lnTo>
                    <a:pt x="43825" y="239454"/>
                  </a:lnTo>
                  <a:lnTo>
                    <a:pt x="64370" y="261071"/>
                  </a:lnTo>
                  <a:lnTo>
                    <a:pt x="84528" y="269000"/>
                  </a:lnTo>
                  <a:lnTo>
                    <a:pt x="107915" y="271355"/>
                  </a:lnTo>
                  <a:lnTo>
                    <a:pt x="130007" y="268502"/>
                  </a:lnTo>
                  <a:lnTo>
                    <a:pt x="162175" y="254729"/>
                  </a:lnTo>
                  <a:lnTo>
                    <a:pt x="188344" y="235831"/>
                  </a:lnTo>
                  <a:lnTo>
                    <a:pt x="205327" y="209824"/>
                  </a:lnTo>
                  <a:lnTo>
                    <a:pt x="213140" y="153954"/>
                  </a:lnTo>
                  <a:lnTo>
                    <a:pt x="211564" y="96644"/>
                  </a:lnTo>
                  <a:lnTo>
                    <a:pt x="200379" y="57450"/>
                  </a:lnTo>
                  <a:lnTo>
                    <a:pt x="162421" y="16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018078" y="4447965"/>
              <a:ext cx="264875" cy="282689"/>
            </a:xfrm>
            <a:custGeom>
              <a:avLst/>
              <a:gdLst/>
              <a:ahLst/>
              <a:cxnLst/>
              <a:rect l="0" t="0" r="0" b="0"/>
              <a:pathLst>
                <a:path w="264875" h="282689">
                  <a:moveTo>
                    <a:pt x="109300" y="5589"/>
                  </a:moveTo>
                  <a:lnTo>
                    <a:pt x="92532" y="0"/>
                  </a:lnTo>
                  <a:lnTo>
                    <a:pt x="85253" y="693"/>
                  </a:lnTo>
                  <a:lnTo>
                    <a:pt x="70926" y="7702"/>
                  </a:lnTo>
                  <a:lnTo>
                    <a:pt x="42665" y="32436"/>
                  </a:lnTo>
                  <a:lnTo>
                    <a:pt x="17672" y="69904"/>
                  </a:lnTo>
                  <a:lnTo>
                    <a:pt x="1124" y="111100"/>
                  </a:lnTo>
                  <a:lnTo>
                    <a:pt x="0" y="132032"/>
                  </a:lnTo>
                  <a:lnTo>
                    <a:pt x="4570" y="153033"/>
                  </a:lnTo>
                  <a:lnTo>
                    <a:pt x="20297" y="183417"/>
                  </a:lnTo>
                  <a:lnTo>
                    <a:pt x="61534" y="229787"/>
                  </a:lnTo>
                  <a:lnTo>
                    <a:pt x="122309" y="276187"/>
                  </a:lnTo>
                  <a:lnTo>
                    <a:pt x="132011" y="280744"/>
                  </a:lnTo>
                  <a:lnTo>
                    <a:pt x="152149" y="282688"/>
                  </a:lnTo>
                  <a:lnTo>
                    <a:pt x="210219" y="277433"/>
                  </a:lnTo>
                  <a:lnTo>
                    <a:pt x="228632" y="268349"/>
                  </a:lnTo>
                  <a:lnTo>
                    <a:pt x="241495" y="253392"/>
                  </a:lnTo>
                  <a:lnTo>
                    <a:pt x="259285" y="215195"/>
                  </a:lnTo>
                  <a:lnTo>
                    <a:pt x="264874" y="178699"/>
                  </a:lnTo>
                  <a:lnTo>
                    <a:pt x="258357" y="125615"/>
                  </a:lnTo>
                  <a:lnTo>
                    <a:pt x="247961" y="92235"/>
                  </a:lnTo>
                  <a:lnTo>
                    <a:pt x="225113" y="477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350283" y="4464082"/>
              <a:ext cx="328837" cy="287561"/>
            </a:xfrm>
            <a:custGeom>
              <a:avLst/>
              <a:gdLst/>
              <a:ahLst/>
              <a:cxnLst/>
              <a:rect l="0" t="0" r="0" b="0"/>
              <a:pathLst>
                <a:path w="328837" h="287561">
                  <a:moveTo>
                    <a:pt x="114007" y="0"/>
                  </a:moveTo>
                  <a:lnTo>
                    <a:pt x="91650" y="0"/>
                  </a:lnTo>
                  <a:lnTo>
                    <a:pt x="74435" y="6240"/>
                  </a:lnTo>
                  <a:lnTo>
                    <a:pt x="22909" y="49499"/>
                  </a:lnTo>
                  <a:lnTo>
                    <a:pt x="7336" y="75888"/>
                  </a:lnTo>
                  <a:lnTo>
                    <a:pt x="0" y="125821"/>
                  </a:lnTo>
                  <a:lnTo>
                    <a:pt x="1068" y="170382"/>
                  </a:lnTo>
                  <a:lnTo>
                    <a:pt x="26921" y="230781"/>
                  </a:lnTo>
                  <a:lnTo>
                    <a:pt x="58403" y="269658"/>
                  </a:lnTo>
                  <a:lnTo>
                    <a:pt x="90253" y="285530"/>
                  </a:lnTo>
                  <a:lnTo>
                    <a:pt x="115927" y="287560"/>
                  </a:lnTo>
                  <a:lnTo>
                    <a:pt x="170538" y="284919"/>
                  </a:lnTo>
                  <a:lnTo>
                    <a:pt x="192164" y="278320"/>
                  </a:lnTo>
                  <a:lnTo>
                    <a:pt x="248149" y="249967"/>
                  </a:lnTo>
                  <a:lnTo>
                    <a:pt x="299851" y="203392"/>
                  </a:lnTo>
                  <a:lnTo>
                    <a:pt x="323631" y="148650"/>
                  </a:lnTo>
                  <a:lnTo>
                    <a:pt x="328836" y="126898"/>
                  </a:lnTo>
                  <a:lnTo>
                    <a:pt x="327249" y="105532"/>
                  </a:lnTo>
                  <a:lnTo>
                    <a:pt x="314190" y="73773"/>
                  </a:lnTo>
                  <a:lnTo>
                    <a:pt x="298903" y="58914"/>
                  </a:lnTo>
                  <a:lnTo>
                    <a:pt x="244204" y="28686"/>
                  </a:lnTo>
                  <a:lnTo>
                    <a:pt x="208763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948600" y="4474611"/>
              <a:ext cx="21059" cy="189514"/>
            </a:xfrm>
            <a:custGeom>
              <a:avLst/>
              <a:gdLst/>
              <a:ahLst/>
              <a:cxnLst/>
              <a:rect l="0" t="0" r="0" b="0"/>
              <a:pathLst>
                <a:path w="21059" h="189514">
                  <a:moveTo>
                    <a:pt x="1" y="0"/>
                  </a:moveTo>
                  <a:lnTo>
                    <a:pt x="0" y="54144"/>
                  </a:lnTo>
                  <a:lnTo>
                    <a:pt x="5590" y="103502"/>
                  </a:lnTo>
                  <a:lnTo>
                    <a:pt x="18212" y="157693"/>
                  </a:lnTo>
                  <a:lnTo>
                    <a:pt x="21058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906487" y="4584836"/>
              <a:ext cx="168457" cy="16118"/>
            </a:xfrm>
            <a:custGeom>
              <a:avLst/>
              <a:gdLst/>
              <a:ahLst/>
              <a:cxnLst/>
              <a:rect l="0" t="0" r="0" b="0"/>
              <a:pathLst>
                <a:path w="168457" h="16118">
                  <a:moveTo>
                    <a:pt x="168456" y="5589"/>
                  </a:moveTo>
                  <a:lnTo>
                    <a:pt x="151688" y="0"/>
                  </a:lnTo>
                  <a:lnTo>
                    <a:pt x="98939" y="4441"/>
                  </a:lnTo>
                  <a:lnTo>
                    <a:pt x="42246" y="13464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454007" y="4390383"/>
              <a:ext cx="10491" cy="305327"/>
            </a:xfrm>
            <a:custGeom>
              <a:avLst/>
              <a:gdLst/>
              <a:ahLst/>
              <a:cxnLst/>
              <a:rect l="0" t="0" r="0" b="0"/>
              <a:pathLst>
                <a:path w="10491" h="305327">
                  <a:moveTo>
                    <a:pt x="10490" y="0"/>
                  </a:moveTo>
                  <a:lnTo>
                    <a:pt x="3255" y="27556"/>
                  </a:lnTo>
                  <a:lnTo>
                    <a:pt x="612" y="83779"/>
                  </a:lnTo>
                  <a:lnTo>
                    <a:pt x="91" y="145881"/>
                  </a:lnTo>
                  <a:lnTo>
                    <a:pt x="0" y="197122"/>
                  </a:lnTo>
                  <a:lnTo>
                    <a:pt x="1140" y="257263"/>
                  </a:lnTo>
                  <a:lnTo>
                    <a:pt x="1049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269382" y="4369326"/>
              <a:ext cx="216173" cy="198488"/>
            </a:xfrm>
            <a:custGeom>
              <a:avLst/>
              <a:gdLst/>
              <a:ahLst/>
              <a:cxnLst/>
              <a:rect l="0" t="0" r="0" b="0"/>
              <a:pathLst>
                <a:path w="216173" h="198488">
                  <a:moveTo>
                    <a:pt x="216172" y="189513"/>
                  </a:moveTo>
                  <a:lnTo>
                    <a:pt x="199404" y="183924"/>
                  </a:lnTo>
                  <a:lnTo>
                    <a:pt x="140727" y="187969"/>
                  </a:lnTo>
                  <a:lnTo>
                    <a:pt x="79289" y="196545"/>
                  </a:lnTo>
                  <a:lnTo>
                    <a:pt x="53169" y="198487"/>
                  </a:lnTo>
                  <a:lnTo>
                    <a:pt x="29083" y="193112"/>
                  </a:lnTo>
                  <a:lnTo>
                    <a:pt x="17747" y="188403"/>
                  </a:lnTo>
                  <a:lnTo>
                    <a:pt x="10189" y="180584"/>
                  </a:lnTo>
                  <a:lnTo>
                    <a:pt x="1792" y="159418"/>
                  </a:lnTo>
                  <a:lnTo>
                    <a:pt x="1179" y="137533"/>
                  </a:lnTo>
                  <a:lnTo>
                    <a:pt x="2467" y="114938"/>
                  </a:lnTo>
                  <a:lnTo>
                    <a:pt x="0" y="62305"/>
                  </a:lnTo>
                  <a:lnTo>
                    <a:pt x="1613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555811" y="4411440"/>
              <a:ext cx="242619" cy="285812"/>
            </a:xfrm>
            <a:custGeom>
              <a:avLst/>
              <a:gdLst/>
              <a:ahLst/>
              <a:cxnLst/>
              <a:rect l="0" t="0" r="0" b="0"/>
              <a:pathLst>
                <a:path w="242619" h="285812">
                  <a:moveTo>
                    <a:pt x="98199" y="0"/>
                  </a:moveTo>
                  <a:lnTo>
                    <a:pt x="75842" y="0"/>
                  </a:lnTo>
                  <a:lnTo>
                    <a:pt x="58627" y="6239"/>
                  </a:lnTo>
                  <a:lnTo>
                    <a:pt x="50760" y="11179"/>
                  </a:lnTo>
                  <a:lnTo>
                    <a:pt x="38901" y="29145"/>
                  </a:lnTo>
                  <a:lnTo>
                    <a:pt x="17990" y="83907"/>
                  </a:lnTo>
                  <a:lnTo>
                    <a:pt x="0" y="142418"/>
                  </a:lnTo>
                  <a:lnTo>
                    <a:pt x="602" y="177509"/>
                  </a:lnTo>
                  <a:lnTo>
                    <a:pt x="12457" y="220807"/>
                  </a:lnTo>
                  <a:lnTo>
                    <a:pt x="23437" y="242026"/>
                  </a:lnTo>
                  <a:lnTo>
                    <a:pt x="39235" y="256916"/>
                  </a:lnTo>
                  <a:lnTo>
                    <a:pt x="77974" y="281596"/>
                  </a:lnTo>
                  <a:lnTo>
                    <a:pt x="101688" y="285811"/>
                  </a:lnTo>
                  <a:lnTo>
                    <a:pt x="149451" y="278985"/>
                  </a:lnTo>
                  <a:lnTo>
                    <a:pt x="176426" y="264116"/>
                  </a:lnTo>
                  <a:lnTo>
                    <a:pt x="213685" y="228164"/>
                  </a:lnTo>
                  <a:lnTo>
                    <a:pt x="226735" y="207861"/>
                  </a:lnTo>
                  <a:lnTo>
                    <a:pt x="239489" y="170123"/>
                  </a:lnTo>
                  <a:lnTo>
                    <a:pt x="242618" y="129306"/>
                  </a:lnTo>
                  <a:lnTo>
                    <a:pt x="235486" y="88746"/>
                  </a:lnTo>
                  <a:lnTo>
                    <a:pt x="219075" y="55151"/>
                  </a:lnTo>
                  <a:lnTo>
                    <a:pt x="1718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896165" y="4685181"/>
              <a:ext cx="31587" cy="105286"/>
            </a:xfrm>
            <a:custGeom>
              <a:avLst/>
              <a:gdLst/>
              <a:ahLst/>
              <a:cxnLst/>
              <a:rect l="0" t="0" r="0" b="0"/>
              <a:pathLst>
                <a:path w="31587" h="105286">
                  <a:moveTo>
                    <a:pt x="31586" y="0"/>
                  </a:moveTo>
                  <a:lnTo>
                    <a:pt x="13627" y="6111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011979" y="4421969"/>
              <a:ext cx="31587" cy="10529"/>
            </a:xfrm>
            <a:custGeom>
              <a:avLst/>
              <a:gdLst/>
              <a:ahLst/>
              <a:cxnLst/>
              <a:rect l="0" t="0" r="0" b="0"/>
              <a:pathLst>
                <a:path w="31587" h="10529">
                  <a:moveTo>
                    <a:pt x="31586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990922" y="4432497"/>
              <a:ext cx="227280" cy="256016"/>
            </a:xfrm>
            <a:custGeom>
              <a:avLst/>
              <a:gdLst/>
              <a:ahLst/>
              <a:cxnLst/>
              <a:rect l="0" t="0" r="0" b="0"/>
              <a:pathLst>
                <a:path w="227280" h="256016">
                  <a:moveTo>
                    <a:pt x="0" y="63171"/>
                  </a:moveTo>
                  <a:lnTo>
                    <a:pt x="3120" y="112102"/>
                  </a:lnTo>
                  <a:lnTo>
                    <a:pt x="14655" y="165643"/>
                  </a:lnTo>
                  <a:lnTo>
                    <a:pt x="30339" y="193619"/>
                  </a:lnTo>
                  <a:lnTo>
                    <a:pt x="70389" y="238390"/>
                  </a:lnTo>
                  <a:lnTo>
                    <a:pt x="102484" y="254038"/>
                  </a:lnTo>
                  <a:lnTo>
                    <a:pt x="125097" y="256015"/>
                  </a:lnTo>
                  <a:lnTo>
                    <a:pt x="146846" y="251825"/>
                  </a:lnTo>
                  <a:lnTo>
                    <a:pt x="177651" y="236312"/>
                  </a:lnTo>
                  <a:lnTo>
                    <a:pt x="194379" y="223571"/>
                  </a:lnTo>
                  <a:lnTo>
                    <a:pt x="216951" y="192065"/>
                  </a:lnTo>
                  <a:lnTo>
                    <a:pt x="227279" y="153095"/>
                  </a:lnTo>
                  <a:lnTo>
                    <a:pt x="222363" y="91939"/>
                  </a:lnTo>
                  <a:lnTo>
                    <a:pt x="212245" y="56097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309459" y="4421969"/>
              <a:ext cx="195521" cy="270612"/>
            </a:xfrm>
            <a:custGeom>
              <a:avLst/>
              <a:gdLst/>
              <a:ahLst/>
              <a:cxnLst/>
              <a:rect l="0" t="0" r="0" b="0"/>
              <a:pathLst>
                <a:path w="195521" h="270612">
                  <a:moveTo>
                    <a:pt x="71017" y="0"/>
                  </a:moveTo>
                  <a:lnTo>
                    <a:pt x="54250" y="5589"/>
                  </a:lnTo>
                  <a:lnTo>
                    <a:pt x="39779" y="17692"/>
                  </a:lnTo>
                  <a:lnTo>
                    <a:pt x="26718" y="35939"/>
                  </a:lnTo>
                  <a:lnTo>
                    <a:pt x="4973" y="93712"/>
                  </a:lnTo>
                  <a:lnTo>
                    <a:pt x="0" y="152305"/>
                  </a:lnTo>
                  <a:lnTo>
                    <a:pt x="9070" y="207033"/>
                  </a:lnTo>
                  <a:lnTo>
                    <a:pt x="16579" y="228885"/>
                  </a:lnTo>
                  <a:lnTo>
                    <a:pt x="27715" y="246396"/>
                  </a:lnTo>
                  <a:lnTo>
                    <a:pt x="43583" y="258858"/>
                  </a:lnTo>
                  <a:lnTo>
                    <a:pt x="63504" y="267126"/>
                  </a:lnTo>
                  <a:lnTo>
                    <a:pt x="99856" y="270611"/>
                  </a:lnTo>
                  <a:lnTo>
                    <a:pt x="122440" y="267280"/>
                  </a:lnTo>
                  <a:lnTo>
                    <a:pt x="141055" y="258781"/>
                  </a:lnTo>
                  <a:lnTo>
                    <a:pt x="149295" y="253239"/>
                  </a:lnTo>
                  <a:lnTo>
                    <a:pt x="172070" y="223082"/>
                  </a:lnTo>
                  <a:lnTo>
                    <a:pt x="188046" y="184511"/>
                  </a:lnTo>
                  <a:lnTo>
                    <a:pt x="195520" y="129557"/>
                  </a:lnTo>
                  <a:lnTo>
                    <a:pt x="194475" y="88820"/>
                  </a:lnTo>
                  <a:lnTo>
                    <a:pt x="180386" y="55173"/>
                  </a:lnTo>
                  <a:lnTo>
                    <a:pt x="13418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593751" y="4348269"/>
              <a:ext cx="248170" cy="332555"/>
            </a:xfrm>
            <a:custGeom>
              <a:avLst/>
              <a:gdLst/>
              <a:ahLst/>
              <a:cxnLst/>
              <a:rect l="0" t="0" r="0" b="0"/>
              <a:pathLst>
                <a:path w="248170" h="332555">
                  <a:moveTo>
                    <a:pt x="102580" y="21057"/>
                  </a:moveTo>
                  <a:lnTo>
                    <a:pt x="58618" y="41301"/>
                  </a:lnTo>
                  <a:lnTo>
                    <a:pt x="33922" y="60460"/>
                  </a:lnTo>
                  <a:lnTo>
                    <a:pt x="17377" y="86544"/>
                  </a:lnTo>
                  <a:lnTo>
                    <a:pt x="2475" y="129139"/>
                  </a:lnTo>
                  <a:lnTo>
                    <a:pt x="0" y="172534"/>
                  </a:lnTo>
                  <a:lnTo>
                    <a:pt x="12152" y="230778"/>
                  </a:lnTo>
                  <a:lnTo>
                    <a:pt x="35108" y="273573"/>
                  </a:lnTo>
                  <a:lnTo>
                    <a:pt x="82344" y="320772"/>
                  </a:lnTo>
                  <a:lnTo>
                    <a:pt x="106065" y="329739"/>
                  </a:lnTo>
                  <a:lnTo>
                    <a:pt x="131035" y="332554"/>
                  </a:lnTo>
                  <a:lnTo>
                    <a:pt x="153831" y="329906"/>
                  </a:lnTo>
                  <a:lnTo>
                    <a:pt x="172542" y="321710"/>
                  </a:lnTo>
                  <a:lnTo>
                    <a:pt x="203618" y="297384"/>
                  </a:lnTo>
                  <a:lnTo>
                    <a:pt x="225194" y="271388"/>
                  </a:lnTo>
                  <a:lnTo>
                    <a:pt x="240816" y="235869"/>
                  </a:lnTo>
                  <a:lnTo>
                    <a:pt x="248169" y="181945"/>
                  </a:lnTo>
                  <a:lnTo>
                    <a:pt x="246502" y="129353"/>
                  </a:lnTo>
                  <a:lnTo>
                    <a:pt x="235301" y="95649"/>
                  </a:lnTo>
                  <a:lnTo>
                    <a:pt x="210555" y="58408"/>
                  </a:lnTo>
                  <a:lnTo>
                    <a:pt x="163600" y="14236"/>
                  </a:lnTo>
                  <a:lnTo>
                    <a:pt x="146858" y="6327"/>
                  </a:lnTo>
                  <a:lnTo>
                    <a:pt x="12363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4" name="Group 183"/>
          <p:cNvGrpSpPr/>
          <p:nvPr/>
        </p:nvGrpSpPr>
        <p:grpSpPr>
          <a:xfrm>
            <a:off x="342194" y="4811523"/>
            <a:ext cx="5416895" cy="600125"/>
            <a:chOff x="342194" y="4811523"/>
            <a:chExt cx="5416895" cy="600125"/>
          </a:xfrm>
        </p:grpSpPr>
        <p:sp>
          <p:nvSpPr>
            <p:cNvPr id="151" name="Freeform 150"/>
            <p:cNvSpPr/>
            <p:nvPr/>
          </p:nvSpPr>
          <p:spPr>
            <a:xfrm>
              <a:off x="342194" y="4843109"/>
              <a:ext cx="184231" cy="526425"/>
            </a:xfrm>
            <a:custGeom>
              <a:avLst/>
              <a:gdLst/>
              <a:ahLst/>
              <a:cxnLst/>
              <a:rect l="0" t="0" r="0" b="0"/>
              <a:pathLst>
                <a:path w="184231" h="526425">
                  <a:moveTo>
                    <a:pt x="110531" y="0"/>
                  </a:moveTo>
                  <a:lnTo>
                    <a:pt x="61033" y="55087"/>
                  </a:lnTo>
                  <a:lnTo>
                    <a:pt x="19252" y="116028"/>
                  </a:lnTo>
                  <a:lnTo>
                    <a:pt x="3971" y="176817"/>
                  </a:lnTo>
                  <a:lnTo>
                    <a:pt x="0" y="199078"/>
                  </a:lnTo>
                  <a:lnTo>
                    <a:pt x="3863" y="248204"/>
                  </a:lnTo>
                  <a:lnTo>
                    <a:pt x="7956" y="296590"/>
                  </a:lnTo>
                  <a:lnTo>
                    <a:pt x="19819" y="354163"/>
                  </a:lnTo>
                  <a:lnTo>
                    <a:pt x="48355" y="413229"/>
                  </a:lnTo>
                  <a:lnTo>
                    <a:pt x="75632" y="456102"/>
                  </a:lnTo>
                  <a:lnTo>
                    <a:pt x="135303" y="507494"/>
                  </a:lnTo>
                  <a:lnTo>
                    <a:pt x="168197" y="522338"/>
                  </a:lnTo>
                  <a:lnTo>
                    <a:pt x="184230" y="5264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582775" y="4937865"/>
              <a:ext cx="168024" cy="322206"/>
            </a:xfrm>
            <a:custGeom>
              <a:avLst/>
              <a:gdLst/>
              <a:ahLst/>
              <a:cxnLst/>
              <a:rect l="0" t="0" r="0" b="0"/>
              <a:pathLst>
                <a:path w="168024" h="322206">
                  <a:moveTo>
                    <a:pt x="59463" y="0"/>
                  </a:moveTo>
                  <a:lnTo>
                    <a:pt x="43822" y="17981"/>
                  </a:lnTo>
                  <a:lnTo>
                    <a:pt x="24619" y="69742"/>
                  </a:lnTo>
                  <a:lnTo>
                    <a:pt x="9973" y="128940"/>
                  </a:lnTo>
                  <a:lnTo>
                    <a:pt x="0" y="189639"/>
                  </a:lnTo>
                  <a:lnTo>
                    <a:pt x="144" y="242874"/>
                  </a:lnTo>
                  <a:lnTo>
                    <a:pt x="6193" y="268211"/>
                  </a:lnTo>
                  <a:lnTo>
                    <a:pt x="22752" y="295629"/>
                  </a:lnTo>
                  <a:lnTo>
                    <a:pt x="35738" y="311155"/>
                  </a:lnTo>
                  <a:lnTo>
                    <a:pt x="55548" y="319615"/>
                  </a:lnTo>
                  <a:lnTo>
                    <a:pt x="78780" y="322205"/>
                  </a:lnTo>
                  <a:lnTo>
                    <a:pt x="100803" y="319457"/>
                  </a:lnTo>
                  <a:lnTo>
                    <a:pt x="119171" y="311217"/>
                  </a:lnTo>
                  <a:lnTo>
                    <a:pt x="150026" y="286863"/>
                  </a:lnTo>
                  <a:lnTo>
                    <a:pt x="165975" y="260861"/>
                  </a:lnTo>
                  <a:lnTo>
                    <a:pt x="168023" y="241111"/>
                  </a:lnTo>
                  <a:lnTo>
                    <a:pt x="166931" y="230931"/>
                  </a:lnTo>
                  <a:lnTo>
                    <a:pt x="162694" y="222974"/>
                  </a:lnTo>
                  <a:lnTo>
                    <a:pt x="148627" y="211014"/>
                  </a:lnTo>
                  <a:lnTo>
                    <a:pt x="115388" y="203292"/>
                  </a:lnTo>
                  <a:lnTo>
                    <a:pt x="57801" y="208803"/>
                  </a:lnTo>
                  <a:lnTo>
                    <a:pt x="38406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905450" y="5022093"/>
              <a:ext cx="115815" cy="189514"/>
            </a:xfrm>
            <a:custGeom>
              <a:avLst/>
              <a:gdLst/>
              <a:ahLst/>
              <a:cxnLst/>
              <a:rect l="0" t="0" r="0" b="0"/>
              <a:pathLst>
                <a:path w="115815" h="189514">
                  <a:moveTo>
                    <a:pt x="115814" y="0"/>
                  </a:moveTo>
                  <a:lnTo>
                    <a:pt x="86505" y="29309"/>
                  </a:lnTo>
                  <a:lnTo>
                    <a:pt x="54581" y="88428"/>
                  </a:lnTo>
                  <a:lnTo>
                    <a:pt x="29184" y="145757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884393" y="5074735"/>
              <a:ext cx="178986" cy="105287"/>
            </a:xfrm>
            <a:custGeom>
              <a:avLst/>
              <a:gdLst/>
              <a:ahLst/>
              <a:cxnLst/>
              <a:rect l="0" t="0" r="0" b="0"/>
              <a:pathLst>
                <a:path w="178986" h="105287">
                  <a:moveTo>
                    <a:pt x="178985" y="105286"/>
                  </a:moveTo>
                  <a:lnTo>
                    <a:pt x="125110" y="87327"/>
                  </a:lnTo>
                  <a:lnTo>
                    <a:pt x="73538" y="64547"/>
                  </a:lnTo>
                  <a:lnTo>
                    <a:pt x="13916" y="1356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1192647" y="4948394"/>
              <a:ext cx="18131" cy="284270"/>
            </a:xfrm>
            <a:custGeom>
              <a:avLst/>
              <a:gdLst/>
              <a:ahLst/>
              <a:cxnLst/>
              <a:rect l="0" t="0" r="0" b="0"/>
              <a:pathLst>
                <a:path w="18131" h="284270">
                  <a:moveTo>
                    <a:pt x="18130" y="0"/>
                  </a:moveTo>
                  <a:lnTo>
                    <a:pt x="6951" y="16767"/>
                  </a:lnTo>
                  <a:lnTo>
                    <a:pt x="0" y="49551"/>
                  </a:lnTo>
                  <a:lnTo>
                    <a:pt x="5791" y="107997"/>
                  </a:lnTo>
                  <a:lnTo>
                    <a:pt x="7244" y="161972"/>
                  </a:lnTo>
                  <a:lnTo>
                    <a:pt x="7531" y="217694"/>
                  </a:lnTo>
                  <a:lnTo>
                    <a:pt x="7587" y="264402"/>
                  </a:lnTo>
                  <a:lnTo>
                    <a:pt x="7601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1296243" y="5005975"/>
              <a:ext cx="164309" cy="192178"/>
            </a:xfrm>
            <a:custGeom>
              <a:avLst/>
              <a:gdLst/>
              <a:ahLst/>
              <a:cxnLst/>
              <a:rect l="0" t="0" r="0" b="0"/>
              <a:pathLst>
                <a:path w="164309" h="192178">
                  <a:moveTo>
                    <a:pt x="72461" y="5590"/>
                  </a:moveTo>
                  <a:lnTo>
                    <a:pt x="55694" y="0"/>
                  </a:lnTo>
                  <a:lnTo>
                    <a:pt x="48415" y="694"/>
                  </a:lnTo>
                  <a:lnTo>
                    <a:pt x="34088" y="7703"/>
                  </a:lnTo>
                  <a:lnTo>
                    <a:pt x="12868" y="30392"/>
                  </a:lnTo>
                  <a:lnTo>
                    <a:pt x="5031" y="52488"/>
                  </a:lnTo>
                  <a:lnTo>
                    <a:pt x="0" y="104801"/>
                  </a:lnTo>
                  <a:lnTo>
                    <a:pt x="4718" y="140660"/>
                  </a:lnTo>
                  <a:lnTo>
                    <a:pt x="19114" y="167923"/>
                  </a:lnTo>
                  <a:lnTo>
                    <a:pt x="34713" y="180293"/>
                  </a:lnTo>
                  <a:lnTo>
                    <a:pt x="54514" y="188520"/>
                  </a:lnTo>
                  <a:lnTo>
                    <a:pt x="78913" y="192177"/>
                  </a:lnTo>
                  <a:lnTo>
                    <a:pt x="102235" y="187563"/>
                  </a:lnTo>
                  <a:lnTo>
                    <a:pt x="131976" y="171812"/>
                  </a:lnTo>
                  <a:lnTo>
                    <a:pt x="146875" y="157845"/>
                  </a:lnTo>
                  <a:lnTo>
                    <a:pt x="157397" y="139939"/>
                  </a:lnTo>
                  <a:lnTo>
                    <a:pt x="164308" y="104538"/>
                  </a:lnTo>
                  <a:lnTo>
                    <a:pt x="160766" y="70003"/>
                  </a:lnTo>
                  <a:lnTo>
                    <a:pt x="140559" y="22521"/>
                  </a:lnTo>
                  <a:lnTo>
                    <a:pt x="135632" y="55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1589803" y="5201077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10528" y="0"/>
                  </a:moveTo>
                  <a:lnTo>
                    <a:pt x="3293" y="27556"/>
                  </a:lnTo>
                  <a:lnTo>
                    <a:pt x="650" y="74421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1654775" y="4990507"/>
              <a:ext cx="153025" cy="206187"/>
            </a:xfrm>
            <a:custGeom>
              <a:avLst/>
              <a:gdLst/>
              <a:ahLst/>
              <a:cxnLst/>
              <a:rect l="0" t="0" r="0" b="0"/>
              <a:pathLst>
                <a:path w="153025" h="206187">
                  <a:moveTo>
                    <a:pt x="50841" y="0"/>
                  </a:moveTo>
                  <a:lnTo>
                    <a:pt x="28484" y="5589"/>
                  </a:lnTo>
                  <a:lnTo>
                    <a:pt x="20729" y="10746"/>
                  </a:lnTo>
                  <a:lnTo>
                    <a:pt x="8992" y="25833"/>
                  </a:lnTo>
                  <a:lnTo>
                    <a:pt x="1397" y="59647"/>
                  </a:lnTo>
                  <a:lnTo>
                    <a:pt x="0" y="111825"/>
                  </a:lnTo>
                  <a:lnTo>
                    <a:pt x="7961" y="146218"/>
                  </a:lnTo>
                  <a:lnTo>
                    <a:pt x="31019" y="186161"/>
                  </a:lnTo>
                  <a:lnTo>
                    <a:pt x="37627" y="194297"/>
                  </a:lnTo>
                  <a:lnTo>
                    <a:pt x="57446" y="203338"/>
                  </a:lnTo>
                  <a:lnTo>
                    <a:pt x="80683" y="206186"/>
                  </a:lnTo>
                  <a:lnTo>
                    <a:pt x="102709" y="203552"/>
                  </a:lnTo>
                  <a:lnTo>
                    <a:pt x="121077" y="195363"/>
                  </a:lnTo>
                  <a:lnTo>
                    <a:pt x="129250" y="189904"/>
                  </a:lnTo>
                  <a:lnTo>
                    <a:pt x="141452" y="174479"/>
                  </a:lnTo>
                  <a:lnTo>
                    <a:pt x="149604" y="154756"/>
                  </a:lnTo>
                  <a:lnTo>
                    <a:pt x="153024" y="118514"/>
                  </a:lnTo>
                  <a:lnTo>
                    <a:pt x="141217" y="63527"/>
                  </a:lnTo>
                  <a:lnTo>
                    <a:pt x="120642" y="30703"/>
                  </a:lnTo>
                  <a:lnTo>
                    <a:pt x="103484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1885615" y="5001036"/>
              <a:ext cx="154133" cy="218172"/>
            </a:xfrm>
            <a:custGeom>
              <a:avLst/>
              <a:gdLst/>
              <a:ahLst/>
              <a:cxnLst/>
              <a:rect l="0" t="0" r="0" b="0"/>
              <a:pathLst>
                <a:path w="154133" h="218172">
                  <a:moveTo>
                    <a:pt x="51628" y="0"/>
                  </a:moveTo>
                  <a:lnTo>
                    <a:pt x="34860" y="5589"/>
                  </a:lnTo>
                  <a:lnTo>
                    <a:pt x="23509" y="17692"/>
                  </a:lnTo>
                  <a:lnTo>
                    <a:pt x="6689" y="54057"/>
                  </a:lnTo>
                  <a:lnTo>
                    <a:pt x="0" y="116924"/>
                  </a:lnTo>
                  <a:lnTo>
                    <a:pt x="2406" y="155137"/>
                  </a:lnTo>
                  <a:lnTo>
                    <a:pt x="8694" y="176574"/>
                  </a:lnTo>
                  <a:lnTo>
                    <a:pt x="19288" y="193901"/>
                  </a:lnTo>
                  <a:lnTo>
                    <a:pt x="34915" y="206281"/>
                  </a:lnTo>
                  <a:lnTo>
                    <a:pt x="54729" y="214513"/>
                  </a:lnTo>
                  <a:lnTo>
                    <a:pt x="79132" y="218171"/>
                  </a:lnTo>
                  <a:lnTo>
                    <a:pt x="99337" y="213558"/>
                  </a:lnTo>
                  <a:lnTo>
                    <a:pt x="131372" y="191533"/>
                  </a:lnTo>
                  <a:lnTo>
                    <a:pt x="147526" y="165935"/>
                  </a:lnTo>
                  <a:lnTo>
                    <a:pt x="154132" y="130534"/>
                  </a:lnTo>
                  <a:lnTo>
                    <a:pt x="150500" y="95999"/>
                  </a:lnTo>
                  <a:lnTo>
                    <a:pt x="125328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2129438" y="5022093"/>
              <a:ext cx="183744" cy="224362"/>
            </a:xfrm>
            <a:custGeom>
              <a:avLst/>
              <a:gdLst/>
              <a:ahLst/>
              <a:cxnLst/>
              <a:rect l="0" t="0" r="0" b="0"/>
              <a:pathLst>
                <a:path w="183744" h="224362">
                  <a:moveTo>
                    <a:pt x="71017" y="0"/>
                  </a:moveTo>
                  <a:lnTo>
                    <a:pt x="46971" y="9575"/>
                  </a:lnTo>
                  <a:lnTo>
                    <a:pt x="32644" y="20243"/>
                  </a:lnTo>
                  <a:lnTo>
                    <a:pt x="17014" y="44993"/>
                  </a:lnTo>
                  <a:lnTo>
                    <a:pt x="2422" y="93202"/>
                  </a:lnTo>
                  <a:lnTo>
                    <a:pt x="0" y="132771"/>
                  </a:lnTo>
                  <a:lnTo>
                    <a:pt x="3579" y="156105"/>
                  </a:lnTo>
                  <a:lnTo>
                    <a:pt x="12189" y="175055"/>
                  </a:lnTo>
                  <a:lnTo>
                    <a:pt x="24984" y="191276"/>
                  </a:lnTo>
                  <a:lnTo>
                    <a:pt x="51919" y="212392"/>
                  </a:lnTo>
                  <a:lnTo>
                    <a:pt x="71888" y="222298"/>
                  </a:lnTo>
                  <a:lnTo>
                    <a:pt x="92461" y="224361"/>
                  </a:lnTo>
                  <a:lnTo>
                    <a:pt x="134265" y="216154"/>
                  </a:lnTo>
                  <a:lnTo>
                    <a:pt x="160207" y="201046"/>
                  </a:lnTo>
                  <a:lnTo>
                    <a:pt x="172269" y="185280"/>
                  </a:lnTo>
                  <a:lnTo>
                    <a:pt x="180359" y="165405"/>
                  </a:lnTo>
                  <a:lnTo>
                    <a:pt x="183743" y="129077"/>
                  </a:lnTo>
                  <a:lnTo>
                    <a:pt x="176688" y="95567"/>
                  </a:lnTo>
                  <a:lnTo>
                    <a:pt x="155245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2242570" y="4853637"/>
              <a:ext cx="156735" cy="421141"/>
            </a:xfrm>
            <a:custGeom>
              <a:avLst/>
              <a:gdLst/>
              <a:ahLst/>
              <a:cxnLst/>
              <a:rect l="0" t="0" r="0" b="0"/>
              <a:pathLst>
                <a:path w="156735" h="421141">
                  <a:moveTo>
                    <a:pt x="0" y="0"/>
                  </a:moveTo>
                  <a:lnTo>
                    <a:pt x="9575" y="24047"/>
                  </a:lnTo>
                  <a:lnTo>
                    <a:pt x="46155" y="81106"/>
                  </a:lnTo>
                  <a:lnTo>
                    <a:pt x="80548" y="137675"/>
                  </a:lnTo>
                  <a:lnTo>
                    <a:pt x="112743" y="195208"/>
                  </a:lnTo>
                  <a:lnTo>
                    <a:pt x="144337" y="252047"/>
                  </a:lnTo>
                  <a:lnTo>
                    <a:pt x="151887" y="274628"/>
                  </a:lnTo>
                  <a:lnTo>
                    <a:pt x="156734" y="327252"/>
                  </a:lnTo>
                  <a:lnTo>
                    <a:pt x="154454" y="365635"/>
                  </a:lnTo>
                  <a:lnTo>
                    <a:pt x="13687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2600538" y="4979979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10529" y="0"/>
                  </a:moveTo>
                  <a:lnTo>
                    <a:pt x="2196" y="37478"/>
                  </a:lnTo>
                  <a:lnTo>
                    <a:pt x="3770" y="72326"/>
                  </a:lnTo>
                  <a:lnTo>
                    <a:pt x="6355" y="94146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2579481" y="5074735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1537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2770189" y="4864165"/>
              <a:ext cx="93563" cy="410613"/>
            </a:xfrm>
            <a:custGeom>
              <a:avLst/>
              <a:gdLst/>
              <a:ahLst/>
              <a:cxnLst/>
              <a:rect l="0" t="0" r="0" b="0"/>
              <a:pathLst>
                <a:path w="93563" h="410613">
                  <a:moveTo>
                    <a:pt x="93562" y="0"/>
                  </a:moveTo>
                  <a:lnTo>
                    <a:pt x="55188" y="29309"/>
                  </a:lnTo>
                  <a:lnTo>
                    <a:pt x="21929" y="84953"/>
                  </a:lnTo>
                  <a:lnTo>
                    <a:pt x="7873" y="145300"/>
                  </a:lnTo>
                  <a:lnTo>
                    <a:pt x="0" y="208171"/>
                  </a:lnTo>
                  <a:lnTo>
                    <a:pt x="2161" y="260312"/>
                  </a:lnTo>
                  <a:lnTo>
                    <a:pt x="16795" y="315473"/>
                  </a:lnTo>
                  <a:lnTo>
                    <a:pt x="28182" y="346158"/>
                  </a:lnTo>
                  <a:lnTo>
                    <a:pt x="66547" y="401897"/>
                  </a:lnTo>
                  <a:lnTo>
                    <a:pt x="72505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2916394" y="494839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2947979" y="4958922"/>
              <a:ext cx="178594" cy="305327"/>
            </a:xfrm>
            <a:custGeom>
              <a:avLst/>
              <a:gdLst/>
              <a:ahLst/>
              <a:cxnLst/>
              <a:rect l="0" t="0" r="0" b="0"/>
              <a:pathLst>
                <a:path w="178594" h="305327">
                  <a:moveTo>
                    <a:pt x="0" y="0"/>
                  </a:moveTo>
                  <a:lnTo>
                    <a:pt x="17981" y="15641"/>
                  </a:lnTo>
                  <a:lnTo>
                    <a:pt x="64152" y="34844"/>
                  </a:lnTo>
                  <a:lnTo>
                    <a:pt x="127396" y="41157"/>
                  </a:lnTo>
                  <a:lnTo>
                    <a:pt x="152547" y="44028"/>
                  </a:lnTo>
                  <a:lnTo>
                    <a:pt x="171524" y="53103"/>
                  </a:lnTo>
                  <a:lnTo>
                    <a:pt x="176350" y="61139"/>
                  </a:lnTo>
                  <a:lnTo>
                    <a:pt x="178593" y="82545"/>
                  </a:lnTo>
                  <a:lnTo>
                    <a:pt x="167480" y="136649"/>
                  </a:lnTo>
                  <a:lnTo>
                    <a:pt x="147313" y="200022"/>
                  </a:lnTo>
                  <a:lnTo>
                    <a:pt x="129840" y="259917"/>
                  </a:lnTo>
                  <a:lnTo>
                    <a:pt x="115813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3316476" y="5064207"/>
              <a:ext cx="73701" cy="126343"/>
            </a:xfrm>
            <a:custGeom>
              <a:avLst/>
              <a:gdLst/>
              <a:ahLst/>
              <a:cxnLst/>
              <a:rect l="0" t="0" r="0" b="0"/>
              <a:pathLst>
                <a:path w="73701" h="126343">
                  <a:moveTo>
                    <a:pt x="73700" y="0"/>
                  </a:moveTo>
                  <a:lnTo>
                    <a:pt x="38953" y="53875"/>
                  </a:lnTo>
                  <a:lnTo>
                    <a:pt x="5541" y="117055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3337533" y="5116850"/>
              <a:ext cx="84229" cy="73700"/>
            </a:xfrm>
            <a:custGeom>
              <a:avLst/>
              <a:gdLst/>
              <a:ahLst/>
              <a:cxnLst/>
              <a:rect l="0" t="0" r="0" b="0"/>
              <a:pathLst>
                <a:path w="84229" h="73700">
                  <a:moveTo>
                    <a:pt x="84228" y="73699"/>
                  </a:moveTo>
                  <a:lnTo>
                    <a:pt x="30114" y="2791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3590218" y="4979979"/>
              <a:ext cx="10529" cy="200043"/>
            </a:xfrm>
            <a:custGeom>
              <a:avLst/>
              <a:gdLst/>
              <a:ahLst/>
              <a:cxnLst/>
              <a:rect l="0" t="0" r="0" b="0"/>
              <a:pathLst>
                <a:path w="10529" h="200043">
                  <a:moveTo>
                    <a:pt x="0" y="0"/>
                  </a:moveTo>
                  <a:lnTo>
                    <a:pt x="0" y="58617"/>
                  </a:lnTo>
                  <a:lnTo>
                    <a:pt x="1169" y="111621"/>
                  </a:lnTo>
                  <a:lnTo>
                    <a:pt x="9065" y="173493"/>
                  </a:lnTo>
                  <a:lnTo>
                    <a:pt x="10528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3737616" y="523266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3737616" y="5306362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3783430" y="5011565"/>
              <a:ext cx="140564" cy="185166"/>
            </a:xfrm>
            <a:custGeom>
              <a:avLst/>
              <a:gdLst/>
              <a:ahLst/>
              <a:cxnLst/>
              <a:rect l="0" t="0" r="0" b="0"/>
              <a:pathLst>
                <a:path w="140564" h="185166">
                  <a:moveTo>
                    <a:pt x="38415" y="0"/>
                  </a:moveTo>
                  <a:lnTo>
                    <a:pt x="9106" y="29308"/>
                  </a:lnTo>
                  <a:lnTo>
                    <a:pt x="1992" y="48900"/>
                  </a:lnTo>
                  <a:lnTo>
                    <a:pt x="0" y="72036"/>
                  </a:lnTo>
                  <a:lnTo>
                    <a:pt x="6625" y="104792"/>
                  </a:lnTo>
                  <a:lnTo>
                    <a:pt x="29232" y="144181"/>
                  </a:lnTo>
                  <a:lnTo>
                    <a:pt x="56228" y="174839"/>
                  </a:lnTo>
                  <a:lnTo>
                    <a:pt x="76358" y="182991"/>
                  </a:lnTo>
                  <a:lnTo>
                    <a:pt x="88276" y="185165"/>
                  </a:lnTo>
                  <a:lnTo>
                    <a:pt x="107759" y="181341"/>
                  </a:lnTo>
                  <a:lnTo>
                    <a:pt x="116230" y="177046"/>
                  </a:lnTo>
                  <a:lnTo>
                    <a:pt x="128761" y="162915"/>
                  </a:lnTo>
                  <a:lnTo>
                    <a:pt x="137060" y="143766"/>
                  </a:lnTo>
                  <a:lnTo>
                    <a:pt x="140563" y="107848"/>
                  </a:lnTo>
                  <a:lnTo>
                    <a:pt x="133541" y="74459"/>
                  </a:lnTo>
                  <a:lnTo>
                    <a:pt x="110801" y="34854"/>
                  </a:lnTo>
                  <a:lnTo>
                    <a:pt x="91057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4053471" y="501156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3986387" y="5043150"/>
              <a:ext cx="165174" cy="174636"/>
            </a:xfrm>
            <a:custGeom>
              <a:avLst/>
              <a:gdLst/>
              <a:ahLst/>
              <a:cxnLst/>
              <a:rect l="0" t="0" r="0" b="0"/>
              <a:pathLst>
                <a:path w="165174" h="174636">
                  <a:moveTo>
                    <a:pt x="24970" y="0"/>
                  </a:moveTo>
                  <a:lnTo>
                    <a:pt x="9329" y="26386"/>
                  </a:lnTo>
                  <a:lnTo>
                    <a:pt x="1251" y="49552"/>
                  </a:lnTo>
                  <a:lnTo>
                    <a:pt x="0" y="72326"/>
                  </a:lnTo>
                  <a:lnTo>
                    <a:pt x="8729" y="115542"/>
                  </a:lnTo>
                  <a:lnTo>
                    <a:pt x="23927" y="141730"/>
                  </a:lnTo>
                  <a:lnTo>
                    <a:pt x="43249" y="164306"/>
                  </a:lnTo>
                  <a:lnTo>
                    <a:pt x="63120" y="172461"/>
                  </a:lnTo>
                  <a:lnTo>
                    <a:pt x="74970" y="174635"/>
                  </a:lnTo>
                  <a:lnTo>
                    <a:pt x="94375" y="170812"/>
                  </a:lnTo>
                  <a:lnTo>
                    <a:pt x="118455" y="155506"/>
                  </a:lnTo>
                  <a:lnTo>
                    <a:pt x="147551" y="129373"/>
                  </a:lnTo>
                  <a:lnTo>
                    <a:pt x="163196" y="103063"/>
                  </a:lnTo>
                  <a:lnTo>
                    <a:pt x="165173" y="83240"/>
                  </a:lnTo>
                  <a:lnTo>
                    <a:pt x="159940" y="26559"/>
                  </a:lnTo>
                  <a:lnTo>
                    <a:pt x="1407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4234853" y="5032621"/>
              <a:ext cx="200486" cy="235297"/>
            </a:xfrm>
            <a:custGeom>
              <a:avLst/>
              <a:gdLst/>
              <a:ahLst/>
              <a:cxnLst/>
              <a:rect l="0" t="0" r="0" b="0"/>
              <a:pathLst>
                <a:path w="200486" h="235297">
                  <a:moveTo>
                    <a:pt x="81831" y="10529"/>
                  </a:moveTo>
                  <a:lnTo>
                    <a:pt x="37869" y="30772"/>
                  </a:lnTo>
                  <a:lnTo>
                    <a:pt x="24078" y="46432"/>
                  </a:lnTo>
                  <a:lnTo>
                    <a:pt x="5692" y="85081"/>
                  </a:lnTo>
                  <a:lnTo>
                    <a:pt x="0" y="121656"/>
                  </a:lnTo>
                  <a:lnTo>
                    <a:pt x="6482" y="174766"/>
                  </a:lnTo>
                  <a:lnTo>
                    <a:pt x="12468" y="198167"/>
                  </a:lnTo>
                  <a:lnTo>
                    <a:pt x="18042" y="206981"/>
                  </a:lnTo>
                  <a:lnTo>
                    <a:pt x="33593" y="219894"/>
                  </a:lnTo>
                  <a:lnTo>
                    <a:pt x="62079" y="233740"/>
                  </a:lnTo>
                  <a:lnTo>
                    <a:pt x="82411" y="235296"/>
                  </a:lnTo>
                  <a:lnTo>
                    <a:pt x="103146" y="230918"/>
                  </a:lnTo>
                  <a:lnTo>
                    <a:pt x="133380" y="215300"/>
                  </a:lnTo>
                  <a:lnTo>
                    <a:pt x="157676" y="194684"/>
                  </a:lnTo>
                  <a:lnTo>
                    <a:pt x="178523" y="166869"/>
                  </a:lnTo>
                  <a:lnTo>
                    <a:pt x="200485" y="110016"/>
                  </a:lnTo>
                  <a:lnTo>
                    <a:pt x="200306" y="69512"/>
                  </a:lnTo>
                  <a:lnTo>
                    <a:pt x="192844" y="33465"/>
                  </a:lnTo>
                  <a:lnTo>
                    <a:pt x="183423" y="17603"/>
                  </a:lnTo>
                  <a:lnTo>
                    <a:pt x="16605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4516725" y="5253720"/>
              <a:ext cx="1" cy="157928"/>
            </a:xfrm>
            <a:custGeom>
              <a:avLst/>
              <a:gdLst/>
              <a:ahLst/>
              <a:cxnLst/>
              <a:rect l="0" t="0" r="0" b="0"/>
              <a:pathLst>
                <a:path w="1" h="157928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4632538" y="5064207"/>
              <a:ext cx="21059" cy="10529"/>
            </a:xfrm>
            <a:custGeom>
              <a:avLst/>
              <a:gdLst/>
              <a:ahLst/>
              <a:cxnLst/>
              <a:rect l="0" t="0" r="0" b="0"/>
              <a:pathLst>
                <a:path w="21059" h="10529">
                  <a:moveTo>
                    <a:pt x="2105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4622010" y="5043150"/>
              <a:ext cx="135026" cy="227039"/>
            </a:xfrm>
            <a:custGeom>
              <a:avLst/>
              <a:gdLst/>
              <a:ahLst/>
              <a:cxnLst/>
              <a:rect l="0" t="0" r="0" b="0"/>
              <a:pathLst>
                <a:path w="135026" h="227039">
                  <a:moveTo>
                    <a:pt x="0" y="94756"/>
                  </a:moveTo>
                  <a:lnTo>
                    <a:pt x="0" y="143688"/>
                  </a:lnTo>
                  <a:lnTo>
                    <a:pt x="2340" y="171486"/>
                  </a:lnTo>
                  <a:lnTo>
                    <a:pt x="11179" y="191639"/>
                  </a:lnTo>
                  <a:lnTo>
                    <a:pt x="29309" y="216139"/>
                  </a:lnTo>
                  <a:lnTo>
                    <a:pt x="48901" y="224743"/>
                  </a:lnTo>
                  <a:lnTo>
                    <a:pt x="60677" y="227038"/>
                  </a:lnTo>
                  <a:lnTo>
                    <a:pt x="70867" y="226228"/>
                  </a:lnTo>
                  <a:lnTo>
                    <a:pt x="88429" y="219089"/>
                  </a:lnTo>
                  <a:lnTo>
                    <a:pt x="111469" y="201916"/>
                  </a:lnTo>
                  <a:lnTo>
                    <a:pt x="127525" y="176420"/>
                  </a:lnTo>
                  <a:lnTo>
                    <a:pt x="135025" y="127958"/>
                  </a:lnTo>
                  <a:lnTo>
                    <a:pt x="133387" y="76445"/>
                  </a:lnTo>
                  <a:lnTo>
                    <a:pt x="118865" y="2375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4866448" y="5085264"/>
              <a:ext cx="175602" cy="217777"/>
            </a:xfrm>
            <a:custGeom>
              <a:avLst/>
              <a:gdLst/>
              <a:ahLst/>
              <a:cxnLst/>
              <a:rect l="0" t="0" r="0" b="0"/>
              <a:pathLst>
                <a:path w="175602" h="217777">
                  <a:moveTo>
                    <a:pt x="50360" y="0"/>
                  </a:moveTo>
                  <a:lnTo>
                    <a:pt x="33593" y="5589"/>
                  </a:lnTo>
                  <a:lnTo>
                    <a:pt x="22241" y="17692"/>
                  </a:lnTo>
                  <a:lnTo>
                    <a:pt x="5422" y="54057"/>
                  </a:lnTo>
                  <a:lnTo>
                    <a:pt x="0" y="90236"/>
                  </a:lnTo>
                  <a:lnTo>
                    <a:pt x="3983" y="125003"/>
                  </a:lnTo>
                  <a:lnTo>
                    <a:pt x="30591" y="178808"/>
                  </a:lnTo>
                  <a:lnTo>
                    <a:pt x="45083" y="197624"/>
                  </a:lnTo>
                  <a:lnTo>
                    <a:pt x="63223" y="209885"/>
                  </a:lnTo>
                  <a:lnTo>
                    <a:pt x="98755" y="217776"/>
                  </a:lnTo>
                  <a:lnTo>
                    <a:pt x="122172" y="213383"/>
                  </a:lnTo>
                  <a:lnTo>
                    <a:pt x="133330" y="208936"/>
                  </a:lnTo>
                  <a:lnTo>
                    <a:pt x="148847" y="194636"/>
                  </a:lnTo>
                  <a:lnTo>
                    <a:pt x="168340" y="156859"/>
                  </a:lnTo>
                  <a:lnTo>
                    <a:pt x="175601" y="93691"/>
                  </a:lnTo>
                  <a:lnTo>
                    <a:pt x="173873" y="68547"/>
                  </a:lnTo>
                  <a:lnTo>
                    <a:pt x="165306" y="49572"/>
                  </a:lnTo>
                  <a:lnTo>
                    <a:pt x="12406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5123393" y="5064207"/>
              <a:ext cx="186065" cy="245226"/>
            </a:xfrm>
            <a:custGeom>
              <a:avLst/>
              <a:gdLst/>
              <a:ahLst/>
              <a:cxnLst/>
              <a:rect l="0" t="0" r="0" b="0"/>
              <a:pathLst>
                <a:path w="186065" h="245226">
                  <a:moveTo>
                    <a:pt x="46099" y="0"/>
                  </a:moveTo>
                  <a:lnTo>
                    <a:pt x="29332" y="5589"/>
                  </a:lnTo>
                  <a:lnTo>
                    <a:pt x="17979" y="17692"/>
                  </a:lnTo>
                  <a:lnTo>
                    <a:pt x="1160" y="54057"/>
                  </a:lnTo>
                  <a:lnTo>
                    <a:pt x="0" y="77448"/>
                  </a:lnTo>
                  <a:lnTo>
                    <a:pt x="3198" y="130592"/>
                  </a:lnTo>
                  <a:lnTo>
                    <a:pt x="23668" y="188686"/>
                  </a:lnTo>
                  <a:lnTo>
                    <a:pt x="33789" y="209033"/>
                  </a:lnTo>
                  <a:lnTo>
                    <a:pt x="49986" y="225874"/>
                  </a:lnTo>
                  <a:lnTo>
                    <a:pt x="78836" y="242920"/>
                  </a:lnTo>
                  <a:lnTo>
                    <a:pt x="99253" y="245225"/>
                  </a:lnTo>
                  <a:lnTo>
                    <a:pt x="120026" y="241180"/>
                  </a:lnTo>
                  <a:lnTo>
                    <a:pt x="140956" y="231583"/>
                  </a:lnTo>
                  <a:lnTo>
                    <a:pt x="158838" y="213280"/>
                  </a:lnTo>
                  <a:lnTo>
                    <a:pt x="183792" y="168991"/>
                  </a:lnTo>
                  <a:lnTo>
                    <a:pt x="186064" y="144518"/>
                  </a:lnTo>
                  <a:lnTo>
                    <a:pt x="177991" y="90677"/>
                  </a:lnTo>
                  <a:lnTo>
                    <a:pt x="163962" y="44558"/>
                  </a:lnTo>
                  <a:lnTo>
                    <a:pt x="1303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5106321" y="4811523"/>
              <a:ext cx="292206" cy="547483"/>
            </a:xfrm>
            <a:custGeom>
              <a:avLst/>
              <a:gdLst/>
              <a:ahLst/>
              <a:cxnLst/>
              <a:rect l="0" t="0" r="0" b="0"/>
              <a:pathLst>
                <a:path w="292206" h="547483">
                  <a:moveTo>
                    <a:pt x="0" y="0"/>
                  </a:moveTo>
                  <a:lnTo>
                    <a:pt x="63333" y="63333"/>
                  </a:lnTo>
                  <a:lnTo>
                    <a:pt x="116752" y="116752"/>
                  </a:lnTo>
                  <a:lnTo>
                    <a:pt x="175947" y="179066"/>
                  </a:lnTo>
                  <a:lnTo>
                    <a:pt x="220832" y="239043"/>
                  </a:lnTo>
                  <a:lnTo>
                    <a:pt x="249122" y="275206"/>
                  </a:lnTo>
                  <a:lnTo>
                    <a:pt x="272809" y="334910"/>
                  </a:lnTo>
                  <a:lnTo>
                    <a:pt x="289996" y="397696"/>
                  </a:lnTo>
                  <a:lnTo>
                    <a:pt x="292205" y="437850"/>
                  </a:lnTo>
                  <a:lnTo>
                    <a:pt x="279956" y="494267"/>
                  </a:lnTo>
                  <a:lnTo>
                    <a:pt x="273741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5664331" y="5085264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10529" y="0"/>
                  </a:moveTo>
                  <a:lnTo>
                    <a:pt x="2195" y="48931"/>
                  </a:lnTo>
                  <a:lnTo>
                    <a:pt x="434" y="10806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5643274" y="5163903"/>
              <a:ext cx="115815" cy="26647"/>
            </a:xfrm>
            <a:custGeom>
              <a:avLst/>
              <a:gdLst/>
              <a:ahLst/>
              <a:cxnLst/>
              <a:rect l="0" t="0" r="0" b="0"/>
              <a:pathLst>
                <a:path w="115815" h="26647">
                  <a:moveTo>
                    <a:pt x="115814" y="5589"/>
                  </a:moveTo>
                  <a:lnTo>
                    <a:pt x="99046" y="0"/>
                  </a:lnTo>
                  <a:lnTo>
                    <a:pt x="81456" y="375"/>
                  </a:lnTo>
                  <a:lnTo>
                    <a:pt x="23933" y="16584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1.2 - Exponents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947564" y="2375491"/>
            <a:ext cx="2253100" cy="502935"/>
            <a:chOff x="947564" y="2375491"/>
            <a:chExt cx="2253100" cy="502935"/>
          </a:xfrm>
        </p:grpSpPr>
        <p:sp>
          <p:nvSpPr>
            <p:cNvPr id="23" name="Freeform 22"/>
            <p:cNvSpPr/>
            <p:nvPr/>
          </p:nvSpPr>
          <p:spPr>
            <a:xfrm>
              <a:off x="947564" y="2375491"/>
              <a:ext cx="305328" cy="502935"/>
            </a:xfrm>
            <a:custGeom>
              <a:avLst/>
              <a:gdLst/>
              <a:ahLst/>
              <a:cxnLst/>
              <a:rect l="0" t="0" r="0" b="0"/>
              <a:pathLst>
                <a:path w="305328" h="502935">
                  <a:moveTo>
                    <a:pt x="0" y="77648"/>
                  </a:moveTo>
                  <a:lnTo>
                    <a:pt x="0" y="55292"/>
                  </a:lnTo>
                  <a:lnTo>
                    <a:pt x="6239" y="38076"/>
                  </a:lnTo>
                  <a:lnTo>
                    <a:pt x="11179" y="30210"/>
                  </a:lnTo>
                  <a:lnTo>
                    <a:pt x="26025" y="18350"/>
                  </a:lnTo>
                  <a:lnTo>
                    <a:pt x="64153" y="1205"/>
                  </a:lnTo>
                  <a:lnTo>
                    <a:pt x="87784" y="0"/>
                  </a:lnTo>
                  <a:lnTo>
                    <a:pt x="100637" y="1316"/>
                  </a:lnTo>
                  <a:lnTo>
                    <a:pt x="124276" y="12137"/>
                  </a:lnTo>
                  <a:lnTo>
                    <a:pt x="185267" y="63474"/>
                  </a:lnTo>
                  <a:lnTo>
                    <a:pt x="212764" y="100065"/>
                  </a:lnTo>
                  <a:lnTo>
                    <a:pt x="234501" y="151527"/>
                  </a:lnTo>
                  <a:lnTo>
                    <a:pt x="241814" y="207969"/>
                  </a:lnTo>
                  <a:lnTo>
                    <a:pt x="250190" y="258459"/>
                  </a:lnTo>
                  <a:lnTo>
                    <a:pt x="252192" y="313146"/>
                  </a:lnTo>
                  <a:lnTo>
                    <a:pt x="241167" y="371570"/>
                  </a:lnTo>
                  <a:lnTo>
                    <a:pt x="217242" y="424973"/>
                  </a:lnTo>
                  <a:lnTo>
                    <a:pt x="208466" y="446095"/>
                  </a:lnTo>
                  <a:lnTo>
                    <a:pt x="188188" y="464061"/>
                  </a:lnTo>
                  <a:lnTo>
                    <a:pt x="126384" y="493479"/>
                  </a:lnTo>
                  <a:lnTo>
                    <a:pt x="87880" y="502934"/>
                  </a:lnTo>
                  <a:lnTo>
                    <a:pt x="64794" y="501411"/>
                  </a:lnTo>
                  <a:lnTo>
                    <a:pt x="56065" y="497027"/>
                  </a:lnTo>
                  <a:lnTo>
                    <a:pt x="43245" y="482798"/>
                  </a:lnTo>
                  <a:lnTo>
                    <a:pt x="40529" y="474090"/>
                  </a:lnTo>
                  <a:lnTo>
                    <a:pt x="40630" y="455056"/>
                  </a:lnTo>
                  <a:lnTo>
                    <a:pt x="47264" y="424609"/>
                  </a:lnTo>
                  <a:lnTo>
                    <a:pt x="52566" y="416580"/>
                  </a:lnTo>
                  <a:lnTo>
                    <a:pt x="67817" y="404540"/>
                  </a:lnTo>
                  <a:lnTo>
                    <a:pt x="96133" y="391184"/>
                  </a:lnTo>
                  <a:lnTo>
                    <a:pt x="132339" y="385407"/>
                  </a:lnTo>
                  <a:lnTo>
                    <a:pt x="178090" y="391861"/>
                  </a:lnTo>
                  <a:lnTo>
                    <a:pt x="237099" y="413376"/>
                  </a:lnTo>
                  <a:lnTo>
                    <a:pt x="287893" y="443333"/>
                  </a:lnTo>
                  <a:lnTo>
                    <a:pt x="305327" y="4566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537160" y="2611067"/>
              <a:ext cx="105286" cy="126343"/>
            </a:xfrm>
            <a:custGeom>
              <a:avLst/>
              <a:gdLst/>
              <a:ahLst/>
              <a:cxnLst/>
              <a:rect l="0" t="0" r="0" b="0"/>
              <a:pathLst>
                <a:path w="105286" h="126343">
                  <a:moveTo>
                    <a:pt x="105285" y="0"/>
                  </a:moveTo>
                  <a:lnTo>
                    <a:pt x="41952" y="63333"/>
                  </a:lnTo>
                  <a:lnTo>
                    <a:pt x="29174" y="78451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537160" y="2611067"/>
              <a:ext cx="168457" cy="147400"/>
            </a:xfrm>
            <a:custGeom>
              <a:avLst/>
              <a:gdLst/>
              <a:ahLst/>
              <a:cxnLst/>
              <a:rect l="0" t="0" r="0" b="0"/>
              <a:pathLst>
                <a:path w="168457" h="147400">
                  <a:moveTo>
                    <a:pt x="168456" y="147399"/>
                  </a:moveTo>
                  <a:lnTo>
                    <a:pt x="114342" y="101618"/>
                  </a:lnTo>
                  <a:lnTo>
                    <a:pt x="55633" y="532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853015" y="2439255"/>
              <a:ext cx="257036" cy="400342"/>
            </a:xfrm>
            <a:custGeom>
              <a:avLst/>
              <a:gdLst/>
              <a:ahLst/>
              <a:cxnLst/>
              <a:rect l="0" t="0" r="0" b="0"/>
              <a:pathLst>
                <a:path w="257036" h="400342">
                  <a:moveTo>
                    <a:pt x="0" y="77055"/>
                  </a:moveTo>
                  <a:lnTo>
                    <a:pt x="5589" y="60288"/>
                  </a:lnTo>
                  <a:lnTo>
                    <a:pt x="17692" y="45817"/>
                  </a:lnTo>
                  <a:lnTo>
                    <a:pt x="58049" y="11590"/>
                  </a:lnTo>
                  <a:lnTo>
                    <a:pt x="81171" y="1946"/>
                  </a:lnTo>
                  <a:lnTo>
                    <a:pt x="103926" y="0"/>
                  </a:lnTo>
                  <a:lnTo>
                    <a:pt x="147131" y="8282"/>
                  </a:lnTo>
                  <a:lnTo>
                    <a:pt x="173316" y="23403"/>
                  </a:lnTo>
                  <a:lnTo>
                    <a:pt x="195892" y="53880"/>
                  </a:lnTo>
                  <a:lnTo>
                    <a:pt x="223210" y="108362"/>
                  </a:lnTo>
                  <a:lnTo>
                    <a:pt x="244002" y="156289"/>
                  </a:lnTo>
                  <a:lnTo>
                    <a:pt x="257035" y="216882"/>
                  </a:lnTo>
                  <a:lnTo>
                    <a:pt x="253890" y="268192"/>
                  </a:lnTo>
                  <a:lnTo>
                    <a:pt x="247333" y="317452"/>
                  </a:lnTo>
                  <a:lnTo>
                    <a:pt x="233603" y="359808"/>
                  </a:lnTo>
                  <a:lnTo>
                    <a:pt x="222367" y="376638"/>
                  </a:lnTo>
                  <a:lnTo>
                    <a:pt x="206454" y="388798"/>
                  </a:lnTo>
                  <a:lnTo>
                    <a:pt x="186514" y="396932"/>
                  </a:lnTo>
                  <a:lnTo>
                    <a:pt x="150150" y="400341"/>
                  </a:lnTo>
                  <a:lnTo>
                    <a:pt x="94757" y="3929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905658" y="2706691"/>
              <a:ext cx="294798" cy="83361"/>
            </a:xfrm>
            <a:custGeom>
              <a:avLst/>
              <a:gdLst/>
              <a:ahLst/>
              <a:cxnLst/>
              <a:rect l="0" t="0" r="0" b="0"/>
              <a:pathLst>
                <a:path w="294798" h="83361">
                  <a:moveTo>
                    <a:pt x="0" y="20189"/>
                  </a:moveTo>
                  <a:lnTo>
                    <a:pt x="11178" y="9011"/>
                  </a:lnTo>
                  <a:lnTo>
                    <a:pt x="32264" y="3523"/>
                  </a:lnTo>
                  <a:lnTo>
                    <a:pt x="87871" y="0"/>
                  </a:lnTo>
                  <a:lnTo>
                    <a:pt x="124302" y="4979"/>
                  </a:lnTo>
                  <a:lnTo>
                    <a:pt x="180268" y="32969"/>
                  </a:lnTo>
                  <a:lnTo>
                    <a:pt x="242268" y="55174"/>
                  </a:lnTo>
                  <a:lnTo>
                    <a:pt x="294797" y="833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484725" y="2579481"/>
              <a:ext cx="84229" cy="105286"/>
            </a:xfrm>
            <a:custGeom>
              <a:avLst/>
              <a:gdLst/>
              <a:ahLst/>
              <a:cxnLst/>
              <a:rect l="0" t="0" r="0" b="0"/>
              <a:pathLst>
                <a:path w="84229" h="105286">
                  <a:moveTo>
                    <a:pt x="84228" y="0"/>
                  </a:moveTo>
                  <a:lnTo>
                    <a:pt x="74653" y="24047"/>
                  </a:lnTo>
                  <a:lnTo>
                    <a:pt x="28111" y="8200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484725" y="2611067"/>
              <a:ext cx="147400" cy="105286"/>
            </a:xfrm>
            <a:custGeom>
              <a:avLst/>
              <a:gdLst/>
              <a:ahLst/>
              <a:cxnLst/>
              <a:rect l="0" t="0" r="0" b="0"/>
              <a:pathLst>
                <a:path w="147400" h="105286">
                  <a:moveTo>
                    <a:pt x="147399" y="105285"/>
                  </a:moveTo>
                  <a:lnTo>
                    <a:pt x="123352" y="95710"/>
                  </a:lnTo>
                  <a:lnTo>
                    <a:pt x="65397" y="52287"/>
                  </a:lnTo>
                  <a:lnTo>
                    <a:pt x="16039" y="136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790051" y="2459655"/>
              <a:ext cx="410613" cy="380236"/>
            </a:xfrm>
            <a:custGeom>
              <a:avLst/>
              <a:gdLst/>
              <a:ahLst/>
              <a:cxnLst/>
              <a:rect l="0" t="0" r="0" b="0"/>
              <a:pathLst>
                <a:path w="410613" h="380236">
                  <a:moveTo>
                    <a:pt x="0" y="88241"/>
                  </a:moveTo>
                  <a:lnTo>
                    <a:pt x="5590" y="71474"/>
                  </a:lnTo>
                  <a:lnTo>
                    <a:pt x="17692" y="57002"/>
                  </a:lnTo>
                  <a:lnTo>
                    <a:pt x="65995" y="17692"/>
                  </a:lnTo>
                  <a:lnTo>
                    <a:pt x="105843" y="1126"/>
                  </a:lnTo>
                  <a:lnTo>
                    <a:pt x="126590" y="0"/>
                  </a:lnTo>
                  <a:lnTo>
                    <a:pt x="137036" y="1338"/>
                  </a:lnTo>
                  <a:lnTo>
                    <a:pt x="145170" y="5739"/>
                  </a:lnTo>
                  <a:lnTo>
                    <a:pt x="157327" y="19988"/>
                  </a:lnTo>
                  <a:lnTo>
                    <a:pt x="186777" y="79354"/>
                  </a:lnTo>
                  <a:lnTo>
                    <a:pt x="203011" y="134189"/>
                  </a:lnTo>
                  <a:lnTo>
                    <a:pt x="216313" y="190080"/>
                  </a:lnTo>
                  <a:lnTo>
                    <a:pt x="220153" y="246181"/>
                  </a:lnTo>
                  <a:lnTo>
                    <a:pt x="220912" y="302323"/>
                  </a:lnTo>
                  <a:lnTo>
                    <a:pt x="214777" y="324158"/>
                  </a:lnTo>
                  <a:lnTo>
                    <a:pt x="191774" y="357240"/>
                  </a:lnTo>
                  <a:lnTo>
                    <a:pt x="166007" y="373575"/>
                  </a:lnTo>
                  <a:lnTo>
                    <a:pt x="130556" y="380235"/>
                  </a:lnTo>
                  <a:lnTo>
                    <a:pt x="107158" y="375554"/>
                  </a:lnTo>
                  <a:lnTo>
                    <a:pt x="77374" y="359764"/>
                  </a:lnTo>
                  <a:lnTo>
                    <a:pt x="62465" y="345788"/>
                  </a:lnTo>
                  <a:lnTo>
                    <a:pt x="33847" y="303654"/>
                  </a:lnTo>
                  <a:lnTo>
                    <a:pt x="30754" y="295021"/>
                  </a:lnTo>
                  <a:lnTo>
                    <a:pt x="30436" y="276069"/>
                  </a:lnTo>
                  <a:lnTo>
                    <a:pt x="42424" y="245669"/>
                  </a:lnTo>
                  <a:lnTo>
                    <a:pt x="57460" y="231129"/>
                  </a:lnTo>
                  <a:lnTo>
                    <a:pt x="66383" y="225614"/>
                  </a:lnTo>
                  <a:lnTo>
                    <a:pt x="106887" y="217851"/>
                  </a:lnTo>
                  <a:lnTo>
                    <a:pt x="156165" y="223634"/>
                  </a:lnTo>
                  <a:lnTo>
                    <a:pt x="215927" y="239417"/>
                  </a:lnTo>
                  <a:lnTo>
                    <a:pt x="269427" y="254410"/>
                  </a:lnTo>
                  <a:lnTo>
                    <a:pt x="311884" y="278689"/>
                  </a:lnTo>
                  <a:lnTo>
                    <a:pt x="369074" y="319950"/>
                  </a:lnTo>
                  <a:lnTo>
                    <a:pt x="394015" y="334710"/>
                  </a:lnTo>
                  <a:lnTo>
                    <a:pt x="410612" y="3409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893720" y="2737409"/>
              <a:ext cx="75110" cy="94757"/>
            </a:xfrm>
            <a:custGeom>
              <a:avLst/>
              <a:gdLst/>
              <a:ahLst/>
              <a:cxnLst/>
              <a:rect l="0" t="0" r="0" b="0"/>
              <a:pathLst>
                <a:path w="75110" h="94757">
                  <a:moveTo>
                    <a:pt x="75109" y="94756"/>
                  </a:moveTo>
                  <a:lnTo>
                    <a:pt x="51062" y="85181"/>
                  </a:lnTo>
                  <a:lnTo>
                    <a:pt x="15515" y="55353"/>
                  </a:lnTo>
                  <a:lnTo>
                    <a:pt x="0" y="29269"/>
                  </a:lnTo>
                  <a:lnTo>
                    <a:pt x="470" y="21852"/>
                  </a:lnTo>
                  <a:lnTo>
                    <a:pt x="4292" y="15738"/>
                  </a:lnTo>
                  <a:lnTo>
                    <a:pt x="15559" y="6995"/>
                  </a:lnTo>
                  <a:lnTo>
                    <a:pt x="3299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546710" y="3274362"/>
            <a:ext cx="368902" cy="580225"/>
            <a:chOff x="1546710" y="3274362"/>
            <a:chExt cx="368902" cy="580225"/>
          </a:xfrm>
        </p:grpSpPr>
        <p:sp>
          <p:nvSpPr>
            <p:cNvPr id="33" name="Freeform 32"/>
            <p:cNvSpPr/>
            <p:nvPr/>
          </p:nvSpPr>
          <p:spPr>
            <a:xfrm>
              <a:off x="1546710" y="3460575"/>
              <a:ext cx="295778" cy="394012"/>
            </a:xfrm>
            <a:custGeom>
              <a:avLst/>
              <a:gdLst/>
              <a:ahLst/>
              <a:cxnLst/>
              <a:rect l="0" t="0" r="0" b="0"/>
              <a:pathLst>
                <a:path w="295778" h="394012">
                  <a:moveTo>
                    <a:pt x="53621" y="45414"/>
                  </a:moveTo>
                  <a:lnTo>
                    <a:pt x="34493" y="98119"/>
                  </a:lnTo>
                  <a:lnTo>
                    <a:pt x="23283" y="114072"/>
                  </a:lnTo>
                  <a:lnTo>
                    <a:pt x="17018" y="116922"/>
                  </a:lnTo>
                  <a:lnTo>
                    <a:pt x="10502" y="116483"/>
                  </a:lnTo>
                  <a:lnTo>
                    <a:pt x="3818" y="113851"/>
                  </a:lnTo>
                  <a:lnTo>
                    <a:pt x="532" y="108586"/>
                  </a:lnTo>
                  <a:lnTo>
                    <a:pt x="0" y="93378"/>
                  </a:lnTo>
                  <a:lnTo>
                    <a:pt x="6278" y="65085"/>
                  </a:lnTo>
                  <a:lnTo>
                    <a:pt x="21136" y="40064"/>
                  </a:lnTo>
                  <a:lnTo>
                    <a:pt x="40356" y="17833"/>
                  </a:lnTo>
                  <a:lnTo>
                    <a:pt x="66459" y="2017"/>
                  </a:lnTo>
                  <a:lnTo>
                    <a:pt x="89352" y="0"/>
                  </a:lnTo>
                  <a:lnTo>
                    <a:pt x="136588" y="8238"/>
                  </a:lnTo>
                  <a:lnTo>
                    <a:pt x="163472" y="23351"/>
                  </a:lnTo>
                  <a:lnTo>
                    <a:pt x="186255" y="48236"/>
                  </a:lnTo>
                  <a:lnTo>
                    <a:pt x="206509" y="89255"/>
                  </a:lnTo>
                  <a:lnTo>
                    <a:pt x="225385" y="149309"/>
                  </a:lnTo>
                  <a:lnTo>
                    <a:pt x="237245" y="199774"/>
                  </a:lnTo>
                  <a:lnTo>
                    <a:pt x="233448" y="261104"/>
                  </a:lnTo>
                  <a:lnTo>
                    <a:pt x="212930" y="318443"/>
                  </a:lnTo>
                  <a:lnTo>
                    <a:pt x="203974" y="338726"/>
                  </a:lnTo>
                  <a:lnTo>
                    <a:pt x="192194" y="355539"/>
                  </a:lnTo>
                  <a:lnTo>
                    <a:pt x="176041" y="367692"/>
                  </a:lnTo>
                  <a:lnTo>
                    <a:pt x="134040" y="393700"/>
                  </a:lnTo>
                  <a:lnTo>
                    <a:pt x="115099" y="394011"/>
                  </a:lnTo>
                  <a:lnTo>
                    <a:pt x="98102" y="387129"/>
                  </a:lnTo>
                  <a:lnTo>
                    <a:pt x="82749" y="375102"/>
                  </a:lnTo>
                  <a:lnTo>
                    <a:pt x="68127" y="358058"/>
                  </a:lnTo>
                  <a:lnTo>
                    <a:pt x="65631" y="348600"/>
                  </a:lnTo>
                  <a:lnTo>
                    <a:pt x="69097" y="328732"/>
                  </a:lnTo>
                  <a:lnTo>
                    <a:pt x="74467" y="320861"/>
                  </a:lnTo>
                  <a:lnTo>
                    <a:pt x="89792" y="308995"/>
                  </a:lnTo>
                  <a:lnTo>
                    <a:pt x="123740" y="301327"/>
                  </a:lnTo>
                  <a:lnTo>
                    <a:pt x="168727" y="307141"/>
                  </a:lnTo>
                  <a:lnTo>
                    <a:pt x="199641" y="317415"/>
                  </a:lnTo>
                  <a:lnTo>
                    <a:pt x="261710" y="353245"/>
                  </a:lnTo>
                  <a:lnTo>
                    <a:pt x="281393" y="366301"/>
                  </a:lnTo>
                  <a:lnTo>
                    <a:pt x="295777" y="371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782913" y="3274362"/>
              <a:ext cx="132699" cy="182815"/>
            </a:xfrm>
            <a:custGeom>
              <a:avLst/>
              <a:gdLst/>
              <a:ahLst/>
              <a:cxnLst/>
              <a:rect l="0" t="0" r="0" b="0"/>
              <a:pathLst>
                <a:path w="132699" h="182815">
                  <a:moveTo>
                    <a:pt x="38517" y="0"/>
                  </a:moveTo>
                  <a:lnTo>
                    <a:pt x="20536" y="24047"/>
                  </a:lnTo>
                  <a:lnTo>
                    <a:pt x="44" y="40791"/>
                  </a:lnTo>
                  <a:lnTo>
                    <a:pt x="0" y="40062"/>
                  </a:lnTo>
                  <a:lnTo>
                    <a:pt x="16740" y="22082"/>
                  </a:lnTo>
                  <a:lnTo>
                    <a:pt x="35467" y="15663"/>
                  </a:lnTo>
                  <a:lnTo>
                    <a:pt x="58218" y="13981"/>
                  </a:lnTo>
                  <a:lnTo>
                    <a:pt x="80028" y="17132"/>
                  </a:lnTo>
                  <a:lnTo>
                    <a:pt x="88418" y="21950"/>
                  </a:lnTo>
                  <a:lnTo>
                    <a:pt x="100859" y="36662"/>
                  </a:lnTo>
                  <a:lnTo>
                    <a:pt x="102305" y="44329"/>
                  </a:lnTo>
                  <a:lnTo>
                    <a:pt x="100929" y="51779"/>
                  </a:lnTo>
                  <a:lnTo>
                    <a:pt x="97673" y="59086"/>
                  </a:lnTo>
                  <a:lnTo>
                    <a:pt x="84696" y="70324"/>
                  </a:lnTo>
                  <a:lnTo>
                    <a:pt x="76322" y="74959"/>
                  </a:lnTo>
                  <a:lnTo>
                    <a:pt x="74249" y="79218"/>
                  </a:lnTo>
                  <a:lnTo>
                    <a:pt x="76376" y="83228"/>
                  </a:lnTo>
                  <a:lnTo>
                    <a:pt x="125192" y="123391"/>
                  </a:lnTo>
                  <a:lnTo>
                    <a:pt x="130225" y="131394"/>
                  </a:lnTo>
                  <a:lnTo>
                    <a:pt x="132698" y="149644"/>
                  </a:lnTo>
                  <a:lnTo>
                    <a:pt x="129380" y="157085"/>
                  </a:lnTo>
                  <a:lnTo>
                    <a:pt x="116335" y="168472"/>
                  </a:lnTo>
                  <a:lnTo>
                    <a:pt x="89260" y="181459"/>
                  </a:lnTo>
                  <a:lnTo>
                    <a:pt x="69258" y="182814"/>
                  </a:lnTo>
                  <a:lnTo>
                    <a:pt x="49840" y="178347"/>
                  </a:lnTo>
                  <a:lnTo>
                    <a:pt x="6931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5163748" y="2042528"/>
            <a:ext cx="3869703" cy="1037172"/>
            <a:chOff x="5163748" y="2042528"/>
            <a:chExt cx="3869703" cy="1037172"/>
          </a:xfrm>
        </p:grpSpPr>
        <p:sp>
          <p:nvSpPr>
            <p:cNvPr id="36" name="Freeform 35"/>
            <p:cNvSpPr/>
            <p:nvPr/>
          </p:nvSpPr>
          <p:spPr>
            <a:xfrm>
              <a:off x="5163748" y="2308594"/>
              <a:ext cx="270677" cy="309831"/>
            </a:xfrm>
            <a:custGeom>
              <a:avLst/>
              <a:gdLst/>
              <a:ahLst/>
              <a:cxnLst/>
              <a:rect l="0" t="0" r="0" b="0"/>
              <a:pathLst>
                <a:path w="270677" h="309831">
                  <a:moveTo>
                    <a:pt x="58386" y="134017"/>
                  </a:moveTo>
                  <a:lnTo>
                    <a:pt x="47208" y="145195"/>
                  </a:lnTo>
                  <a:lnTo>
                    <a:pt x="41720" y="163162"/>
                  </a:lnTo>
                  <a:lnTo>
                    <a:pt x="37908" y="226329"/>
                  </a:lnTo>
                  <a:lnTo>
                    <a:pt x="34324" y="281626"/>
                  </a:lnTo>
                  <a:lnTo>
                    <a:pt x="31816" y="295594"/>
                  </a:lnTo>
                  <a:lnTo>
                    <a:pt x="28974" y="301397"/>
                  </a:lnTo>
                  <a:lnTo>
                    <a:pt x="25910" y="301755"/>
                  </a:lnTo>
                  <a:lnTo>
                    <a:pt x="22698" y="298485"/>
                  </a:lnTo>
                  <a:lnTo>
                    <a:pt x="13999" y="246994"/>
                  </a:lnTo>
                  <a:lnTo>
                    <a:pt x="7375" y="187529"/>
                  </a:lnTo>
                  <a:lnTo>
                    <a:pt x="0" y="135099"/>
                  </a:lnTo>
                  <a:lnTo>
                    <a:pt x="2411" y="108371"/>
                  </a:lnTo>
                  <a:lnTo>
                    <a:pt x="10502" y="87134"/>
                  </a:lnTo>
                  <a:lnTo>
                    <a:pt x="48276" y="31433"/>
                  </a:lnTo>
                  <a:lnTo>
                    <a:pt x="63251" y="17064"/>
                  </a:lnTo>
                  <a:lnTo>
                    <a:pt x="81606" y="6779"/>
                  </a:lnTo>
                  <a:lnTo>
                    <a:pt x="117259" y="0"/>
                  </a:lnTo>
                  <a:lnTo>
                    <a:pt x="137584" y="4654"/>
                  </a:lnTo>
                  <a:lnTo>
                    <a:pt x="146280" y="9171"/>
                  </a:lnTo>
                  <a:lnTo>
                    <a:pt x="159061" y="23548"/>
                  </a:lnTo>
                  <a:lnTo>
                    <a:pt x="164107" y="32295"/>
                  </a:lnTo>
                  <a:lnTo>
                    <a:pt x="171209" y="72552"/>
                  </a:lnTo>
                  <a:lnTo>
                    <a:pt x="167725" y="110346"/>
                  </a:lnTo>
                  <a:lnTo>
                    <a:pt x="162864" y="119406"/>
                  </a:lnTo>
                  <a:lnTo>
                    <a:pt x="148105" y="132593"/>
                  </a:lnTo>
                  <a:lnTo>
                    <a:pt x="120065" y="146593"/>
                  </a:lnTo>
                  <a:lnTo>
                    <a:pt x="115883" y="147080"/>
                  </a:lnTo>
                  <a:lnTo>
                    <a:pt x="115435" y="145066"/>
                  </a:lnTo>
                  <a:lnTo>
                    <a:pt x="117476" y="141383"/>
                  </a:lnTo>
                  <a:lnTo>
                    <a:pt x="122346" y="140097"/>
                  </a:lnTo>
                  <a:lnTo>
                    <a:pt x="155378" y="146440"/>
                  </a:lnTo>
                  <a:lnTo>
                    <a:pt x="185390" y="158755"/>
                  </a:lnTo>
                  <a:lnTo>
                    <a:pt x="236288" y="191823"/>
                  </a:lnTo>
                  <a:lnTo>
                    <a:pt x="259407" y="219775"/>
                  </a:lnTo>
                  <a:lnTo>
                    <a:pt x="269781" y="239982"/>
                  </a:lnTo>
                  <a:lnTo>
                    <a:pt x="270676" y="250284"/>
                  </a:lnTo>
                  <a:lnTo>
                    <a:pt x="265431" y="271089"/>
                  </a:lnTo>
                  <a:lnTo>
                    <a:pt x="249325" y="296944"/>
                  </a:lnTo>
                  <a:lnTo>
                    <a:pt x="240661" y="302296"/>
                  </a:lnTo>
                  <a:lnTo>
                    <a:pt x="206110" y="309830"/>
                  </a:lnTo>
                  <a:lnTo>
                    <a:pt x="152514" y="309255"/>
                  </a:lnTo>
                  <a:lnTo>
                    <a:pt x="125957" y="303148"/>
                  </a:lnTo>
                  <a:lnTo>
                    <a:pt x="86552" y="283282"/>
                  </a:lnTo>
                  <a:lnTo>
                    <a:pt x="68915" y="2708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478147" y="2462957"/>
              <a:ext cx="207243" cy="143232"/>
            </a:xfrm>
            <a:custGeom>
              <a:avLst/>
              <a:gdLst/>
              <a:ahLst/>
              <a:cxnLst/>
              <a:rect l="0" t="0" r="0" b="0"/>
              <a:pathLst>
                <a:path w="207243" h="143232">
                  <a:moveTo>
                    <a:pt x="101956" y="42825"/>
                  </a:moveTo>
                  <a:lnTo>
                    <a:pt x="92381" y="18778"/>
                  </a:lnTo>
                  <a:lnTo>
                    <a:pt x="81713" y="4452"/>
                  </a:lnTo>
                  <a:lnTo>
                    <a:pt x="74422" y="865"/>
                  </a:lnTo>
                  <a:lnTo>
                    <a:pt x="56964" y="0"/>
                  </a:lnTo>
                  <a:lnTo>
                    <a:pt x="27404" y="11679"/>
                  </a:lnTo>
                  <a:lnTo>
                    <a:pt x="13060" y="26642"/>
                  </a:lnTo>
                  <a:lnTo>
                    <a:pt x="3955" y="46161"/>
                  </a:lnTo>
                  <a:lnTo>
                    <a:pt x="0" y="82288"/>
                  </a:lnTo>
                  <a:lnTo>
                    <a:pt x="3220" y="104818"/>
                  </a:lnTo>
                  <a:lnTo>
                    <a:pt x="11670" y="123410"/>
                  </a:lnTo>
                  <a:lnTo>
                    <a:pt x="17199" y="131643"/>
                  </a:lnTo>
                  <a:lnTo>
                    <a:pt x="25564" y="137132"/>
                  </a:lnTo>
                  <a:lnTo>
                    <a:pt x="47337" y="143231"/>
                  </a:lnTo>
                  <a:lnTo>
                    <a:pt x="57355" y="142518"/>
                  </a:lnTo>
                  <a:lnTo>
                    <a:pt x="74725" y="135486"/>
                  </a:lnTo>
                  <a:lnTo>
                    <a:pt x="87124" y="121442"/>
                  </a:lnTo>
                  <a:lnTo>
                    <a:pt x="95364" y="102333"/>
                  </a:lnTo>
                  <a:lnTo>
                    <a:pt x="99026" y="78242"/>
                  </a:lnTo>
                  <a:lnTo>
                    <a:pt x="101173" y="73455"/>
                  </a:lnTo>
                  <a:lnTo>
                    <a:pt x="103774" y="73774"/>
                  </a:lnTo>
                  <a:lnTo>
                    <a:pt x="141284" y="122659"/>
                  </a:lnTo>
                  <a:lnTo>
                    <a:pt x="167421" y="138749"/>
                  </a:lnTo>
                  <a:lnTo>
                    <a:pt x="184084" y="140830"/>
                  </a:lnTo>
                  <a:lnTo>
                    <a:pt x="207242" y="1375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705000" y="2389969"/>
              <a:ext cx="133535" cy="181974"/>
            </a:xfrm>
            <a:custGeom>
              <a:avLst/>
              <a:gdLst/>
              <a:ahLst/>
              <a:cxnLst/>
              <a:rect l="0" t="0" r="0" b="0"/>
              <a:pathLst>
                <a:path w="133535" h="181974">
                  <a:moveTo>
                    <a:pt x="106730" y="0"/>
                  </a:moveTo>
                  <a:lnTo>
                    <a:pt x="48113" y="0"/>
                  </a:lnTo>
                  <a:lnTo>
                    <a:pt x="27646" y="6239"/>
                  </a:lnTo>
                  <a:lnTo>
                    <a:pt x="18913" y="11178"/>
                  </a:lnTo>
                  <a:lnTo>
                    <a:pt x="6089" y="26025"/>
                  </a:lnTo>
                  <a:lnTo>
                    <a:pt x="1032" y="34897"/>
                  </a:lnTo>
                  <a:lnTo>
                    <a:pt x="0" y="43152"/>
                  </a:lnTo>
                  <a:lnTo>
                    <a:pt x="5092" y="58563"/>
                  </a:lnTo>
                  <a:lnTo>
                    <a:pt x="12066" y="62438"/>
                  </a:lnTo>
                  <a:lnTo>
                    <a:pt x="74999" y="72835"/>
                  </a:lnTo>
                  <a:lnTo>
                    <a:pt x="114110" y="95972"/>
                  </a:lnTo>
                  <a:lnTo>
                    <a:pt x="122179" y="102586"/>
                  </a:lnTo>
                  <a:lnTo>
                    <a:pt x="131144" y="122412"/>
                  </a:lnTo>
                  <a:lnTo>
                    <a:pt x="133534" y="134251"/>
                  </a:lnTo>
                  <a:lnTo>
                    <a:pt x="132789" y="144482"/>
                  </a:lnTo>
                  <a:lnTo>
                    <a:pt x="125721" y="162090"/>
                  </a:lnTo>
                  <a:lnTo>
                    <a:pt x="111661" y="174595"/>
                  </a:lnTo>
                  <a:lnTo>
                    <a:pt x="102998" y="179567"/>
                  </a:lnTo>
                  <a:lnTo>
                    <a:pt x="80895" y="181973"/>
                  </a:lnTo>
                  <a:lnTo>
                    <a:pt x="33031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897389" y="2383521"/>
              <a:ext cx="114384" cy="178684"/>
            </a:xfrm>
            <a:custGeom>
              <a:avLst/>
              <a:gdLst/>
              <a:ahLst/>
              <a:cxnLst/>
              <a:rect l="0" t="0" r="0" b="0"/>
              <a:pathLst>
                <a:path w="114384" h="178684">
                  <a:moveTo>
                    <a:pt x="9098" y="69618"/>
                  </a:moveTo>
                  <a:lnTo>
                    <a:pt x="46576" y="61285"/>
                  </a:lnTo>
                  <a:lnTo>
                    <a:pt x="92410" y="53934"/>
                  </a:lnTo>
                  <a:lnTo>
                    <a:pt x="100904" y="48634"/>
                  </a:lnTo>
                  <a:lnTo>
                    <a:pt x="113461" y="33386"/>
                  </a:lnTo>
                  <a:lnTo>
                    <a:pt x="113768" y="25576"/>
                  </a:lnTo>
                  <a:lnTo>
                    <a:pt x="110464" y="18030"/>
                  </a:lnTo>
                  <a:lnTo>
                    <a:pt x="104751" y="10660"/>
                  </a:lnTo>
                  <a:lnTo>
                    <a:pt x="85926" y="2470"/>
                  </a:lnTo>
                  <a:lnTo>
                    <a:pt x="63130" y="0"/>
                  </a:lnTo>
                  <a:lnTo>
                    <a:pt x="41301" y="2802"/>
                  </a:lnTo>
                  <a:lnTo>
                    <a:pt x="23021" y="11066"/>
                  </a:lnTo>
                  <a:lnTo>
                    <a:pt x="14870" y="16546"/>
                  </a:lnTo>
                  <a:lnTo>
                    <a:pt x="9436" y="24878"/>
                  </a:lnTo>
                  <a:lnTo>
                    <a:pt x="1789" y="58962"/>
                  </a:lnTo>
                  <a:lnTo>
                    <a:pt x="0" y="85159"/>
                  </a:lnTo>
                  <a:lnTo>
                    <a:pt x="5445" y="106161"/>
                  </a:lnTo>
                  <a:lnTo>
                    <a:pt x="28003" y="144297"/>
                  </a:lnTo>
                  <a:lnTo>
                    <a:pt x="44407" y="158571"/>
                  </a:lnTo>
                  <a:lnTo>
                    <a:pt x="83533" y="177267"/>
                  </a:lnTo>
                  <a:lnTo>
                    <a:pt x="97942" y="178683"/>
                  </a:lnTo>
                  <a:lnTo>
                    <a:pt x="114383" y="1749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138114" y="2421554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66882" y="3120"/>
                  </a:lnTo>
                  <a:lnTo>
                    <a:pt x="28396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354085" y="2263626"/>
              <a:ext cx="131470" cy="233498"/>
            </a:xfrm>
            <a:custGeom>
              <a:avLst/>
              <a:gdLst/>
              <a:ahLst/>
              <a:cxnLst/>
              <a:rect l="0" t="0" r="0" b="0"/>
              <a:pathLst>
                <a:path w="131470" h="233498">
                  <a:moveTo>
                    <a:pt x="26184" y="105285"/>
                  </a:moveTo>
                  <a:lnTo>
                    <a:pt x="18948" y="132842"/>
                  </a:lnTo>
                  <a:lnTo>
                    <a:pt x="19426" y="185945"/>
                  </a:lnTo>
                  <a:lnTo>
                    <a:pt x="22011" y="208984"/>
                  </a:lnTo>
                  <a:lnTo>
                    <a:pt x="19260" y="230923"/>
                  </a:lnTo>
                  <a:lnTo>
                    <a:pt x="18058" y="233497"/>
                  </a:lnTo>
                  <a:lnTo>
                    <a:pt x="7463" y="171726"/>
                  </a:lnTo>
                  <a:lnTo>
                    <a:pt x="0" y="118540"/>
                  </a:lnTo>
                  <a:lnTo>
                    <a:pt x="1789" y="85036"/>
                  </a:lnTo>
                  <a:lnTo>
                    <a:pt x="9882" y="66650"/>
                  </a:lnTo>
                  <a:lnTo>
                    <a:pt x="34142" y="35783"/>
                  </a:lnTo>
                  <a:lnTo>
                    <a:pt x="60127" y="19831"/>
                  </a:lnTo>
                  <a:lnTo>
                    <a:pt x="107603" y="3421"/>
                  </a:lnTo>
                  <a:lnTo>
                    <a:pt x="13146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504207" y="2300636"/>
              <a:ext cx="116648" cy="144254"/>
            </a:xfrm>
            <a:custGeom>
              <a:avLst/>
              <a:gdLst/>
              <a:ahLst/>
              <a:cxnLst/>
              <a:rect l="0" t="0" r="0" b="0"/>
              <a:pathLst>
                <a:path w="116648" h="144254">
                  <a:moveTo>
                    <a:pt x="23462" y="68275"/>
                  </a:moveTo>
                  <a:lnTo>
                    <a:pt x="84572" y="49147"/>
                  </a:lnTo>
                  <a:lnTo>
                    <a:pt x="106773" y="37937"/>
                  </a:lnTo>
                  <a:lnTo>
                    <a:pt x="112927" y="30502"/>
                  </a:lnTo>
                  <a:lnTo>
                    <a:pt x="115861" y="22036"/>
                  </a:lnTo>
                  <a:lnTo>
                    <a:pt x="116647" y="12883"/>
                  </a:lnTo>
                  <a:lnTo>
                    <a:pt x="111321" y="6781"/>
                  </a:lnTo>
                  <a:lnTo>
                    <a:pt x="89806" y="0"/>
                  </a:lnTo>
                  <a:lnTo>
                    <a:pt x="66985" y="3226"/>
                  </a:lnTo>
                  <a:lnTo>
                    <a:pt x="23740" y="24361"/>
                  </a:lnTo>
                  <a:lnTo>
                    <a:pt x="8767" y="40569"/>
                  </a:lnTo>
                  <a:lnTo>
                    <a:pt x="3136" y="49805"/>
                  </a:lnTo>
                  <a:lnTo>
                    <a:pt x="0" y="72545"/>
                  </a:lnTo>
                  <a:lnTo>
                    <a:pt x="3675" y="97079"/>
                  </a:lnTo>
                  <a:lnTo>
                    <a:pt x="13108" y="119682"/>
                  </a:lnTo>
                  <a:lnTo>
                    <a:pt x="31338" y="135186"/>
                  </a:lnTo>
                  <a:lnTo>
                    <a:pt x="42750" y="140959"/>
                  </a:lnTo>
                  <a:lnTo>
                    <a:pt x="64790" y="144253"/>
                  </a:lnTo>
                  <a:lnTo>
                    <a:pt x="97161" y="1419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690535" y="2258192"/>
              <a:ext cx="145528" cy="309377"/>
            </a:xfrm>
            <a:custGeom>
              <a:avLst/>
              <a:gdLst/>
              <a:ahLst/>
              <a:cxnLst/>
              <a:rect l="0" t="0" r="0" b="0"/>
              <a:pathLst>
                <a:path w="145528" h="309377">
                  <a:moveTo>
                    <a:pt x="5589" y="121248"/>
                  </a:moveTo>
                  <a:lnTo>
                    <a:pt x="0" y="138016"/>
                  </a:lnTo>
                  <a:lnTo>
                    <a:pt x="2113" y="170800"/>
                  </a:lnTo>
                  <a:lnTo>
                    <a:pt x="13308" y="224969"/>
                  </a:lnTo>
                  <a:lnTo>
                    <a:pt x="26785" y="287662"/>
                  </a:lnTo>
                  <a:lnTo>
                    <a:pt x="31388" y="308684"/>
                  </a:lnTo>
                  <a:lnTo>
                    <a:pt x="30977" y="309376"/>
                  </a:lnTo>
                  <a:lnTo>
                    <a:pt x="21913" y="285271"/>
                  </a:lnTo>
                  <a:lnTo>
                    <a:pt x="13761" y="228144"/>
                  </a:lnTo>
                  <a:lnTo>
                    <a:pt x="7203" y="173559"/>
                  </a:lnTo>
                  <a:lnTo>
                    <a:pt x="13144" y="113687"/>
                  </a:lnTo>
                  <a:lnTo>
                    <a:pt x="18650" y="52987"/>
                  </a:lnTo>
                  <a:lnTo>
                    <a:pt x="25432" y="30079"/>
                  </a:lnTo>
                  <a:lnTo>
                    <a:pt x="36245" y="12098"/>
                  </a:lnTo>
                  <a:lnTo>
                    <a:pt x="44743" y="6367"/>
                  </a:lnTo>
                  <a:lnTo>
                    <a:pt x="66665" y="0"/>
                  </a:lnTo>
                  <a:lnTo>
                    <a:pt x="88886" y="3409"/>
                  </a:lnTo>
                  <a:lnTo>
                    <a:pt x="109291" y="13893"/>
                  </a:lnTo>
                  <a:lnTo>
                    <a:pt x="126158" y="30251"/>
                  </a:lnTo>
                  <a:lnTo>
                    <a:pt x="143219" y="59191"/>
                  </a:lnTo>
                  <a:lnTo>
                    <a:pt x="145527" y="79629"/>
                  </a:lnTo>
                  <a:lnTo>
                    <a:pt x="141483" y="100411"/>
                  </a:lnTo>
                  <a:lnTo>
                    <a:pt x="131888" y="121346"/>
                  </a:lnTo>
                  <a:lnTo>
                    <a:pt x="123713" y="128332"/>
                  </a:lnTo>
                  <a:lnTo>
                    <a:pt x="79288" y="1423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857398" y="2221108"/>
              <a:ext cx="102265" cy="179390"/>
            </a:xfrm>
            <a:custGeom>
              <a:avLst/>
              <a:gdLst/>
              <a:ahLst/>
              <a:cxnLst/>
              <a:rect l="0" t="0" r="0" b="0"/>
              <a:pathLst>
                <a:path w="102265" h="179390">
                  <a:moveTo>
                    <a:pt x="28239" y="84633"/>
                  </a:moveTo>
                  <a:lnTo>
                    <a:pt x="80944" y="65504"/>
                  </a:lnTo>
                  <a:lnTo>
                    <a:pt x="96897" y="54294"/>
                  </a:lnTo>
                  <a:lnTo>
                    <a:pt x="100917" y="46859"/>
                  </a:lnTo>
                  <a:lnTo>
                    <a:pt x="102264" y="29240"/>
                  </a:lnTo>
                  <a:lnTo>
                    <a:pt x="98647" y="20798"/>
                  </a:lnTo>
                  <a:lnTo>
                    <a:pt x="85268" y="5179"/>
                  </a:lnTo>
                  <a:lnTo>
                    <a:pt x="76787" y="1248"/>
                  </a:lnTo>
                  <a:lnTo>
                    <a:pt x="58005" y="0"/>
                  </a:lnTo>
                  <a:lnTo>
                    <a:pt x="27700" y="11463"/>
                  </a:lnTo>
                  <a:lnTo>
                    <a:pt x="13181" y="26376"/>
                  </a:lnTo>
                  <a:lnTo>
                    <a:pt x="3999" y="45873"/>
                  </a:lnTo>
                  <a:lnTo>
                    <a:pt x="0" y="81987"/>
                  </a:lnTo>
                  <a:lnTo>
                    <a:pt x="3210" y="104514"/>
                  </a:lnTo>
                  <a:lnTo>
                    <a:pt x="11655" y="123104"/>
                  </a:lnTo>
                  <a:lnTo>
                    <a:pt x="24378" y="139166"/>
                  </a:lnTo>
                  <a:lnTo>
                    <a:pt x="51271" y="160192"/>
                  </a:lnTo>
                  <a:lnTo>
                    <a:pt x="91410" y="1793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009710" y="2259714"/>
              <a:ext cx="191783" cy="161841"/>
            </a:xfrm>
            <a:custGeom>
              <a:avLst/>
              <a:gdLst/>
              <a:ahLst/>
              <a:cxnLst/>
              <a:rect l="0" t="0" r="0" b="0"/>
              <a:pathLst>
                <a:path w="191783" h="161841">
                  <a:moveTo>
                    <a:pt x="139139" y="24969"/>
                  </a:moveTo>
                  <a:lnTo>
                    <a:pt x="95177" y="1250"/>
                  </a:lnTo>
                  <a:lnTo>
                    <a:pt x="72028" y="0"/>
                  </a:lnTo>
                  <a:lnTo>
                    <a:pt x="47311" y="4513"/>
                  </a:lnTo>
                  <a:lnTo>
                    <a:pt x="24628" y="14318"/>
                  </a:lnTo>
                  <a:lnTo>
                    <a:pt x="9087" y="29594"/>
                  </a:lnTo>
                  <a:lnTo>
                    <a:pt x="3305" y="38581"/>
                  </a:lnTo>
                  <a:lnTo>
                    <a:pt x="0" y="64164"/>
                  </a:lnTo>
                  <a:lnTo>
                    <a:pt x="7410" y="117070"/>
                  </a:lnTo>
                  <a:lnTo>
                    <a:pt x="22380" y="144935"/>
                  </a:lnTo>
                  <a:lnTo>
                    <a:pt x="30884" y="150570"/>
                  </a:lnTo>
                  <a:lnTo>
                    <a:pt x="52811" y="156831"/>
                  </a:lnTo>
                  <a:lnTo>
                    <a:pt x="62870" y="156161"/>
                  </a:lnTo>
                  <a:lnTo>
                    <a:pt x="80285" y="149177"/>
                  </a:lnTo>
                  <a:lnTo>
                    <a:pt x="92706" y="135155"/>
                  </a:lnTo>
                  <a:lnTo>
                    <a:pt x="110210" y="97557"/>
                  </a:lnTo>
                  <a:lnTo>
                    <a:pt x="115750" y="61165"/>
                  </a:lnTo>
                  <a:lnTo>
                    <a:pt x="117697" y="57289"/>
                  </a:lnTo>
                  <a:lnTo>
                    <a:pt x="120165" y="59384"/>
                  </a:lnTo>
                  <a:lnTo>
                    <a:pt x="148360" y="114919"/>
                  </a:lnTo>
                  <a:lnTo>
                    <a:pt x="191782" y="161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216960" y="2084642"/>
              <a:ext cx="26647" cy="284270"/>
            </a:xfrm>
            <a:custGeom>
              <a:avLst/>
              <a:gdLst/>
              <a:ahLst/>
              <a:cxnLst/>
              <a:rect l="0" t="0" r="0" b="0"/>
              <a:pathLst>
                <a:path w="26647" h="284270">
                  <a:moveTo>
                    <a:pt x="5589" y="0"/>
                  </a:moveTo>
                  <a:lnTo>
                    <a:pt x="0" y="58617"/>
                  </a:lnTo>
                  <a:lnTo>
                    <a:pt x="3272" y="112791"/>
                  </a:lnTo>
                  <a:lnTo>
                    <a:pt x="8251" y="168552"/>
                  </a:lnTo>
                  <a:lnTo>
                    <a:pt x="20153" y="224627"/>
                  </a:lnTo>
                  <a:lnTo>
                    <a:pt x="26646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159378" y="2200455"/>
              <a:ext cx="168457" cy="21059"/>
            </a:xfrm>
            <a:custGeom>
              <a:avLst/>
              <a:gdLst/>
              <a:ahLst/>
              <a:cxnLst/>
              <a:rect l="0" t="0" r="0" b="0"/>
              <a:pathLst>
                <a:path w="168457" h="21059">
                  <a:moveTo>
                    <a:pt x="168456" y="0"/>
                  </a:moveTo>
                  <a:lnTo>
                    <a:pt x="114312" y="3120"/>
                  </a:lnTo>
                  <a:lnTo>
                    <a:pt x="59365" y="14655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311273" y="2207434"/>
              <a:ext cx="131624" cy="172007"/>
            </a:xfrm>
            <a:custGeom>
              <a:avLst/>
              <a:gdLst/>
              <a:ahLst/>
              <a:cxnLst/>
              <a:rect l="0" t="0" r="0" b="0"/>
              <a:pathLst>
                <a:path w="131624" h="172007">
                  <a:moveTo>
                    <a:pt x="79732" y="77249"/>
                  </a:moveTo>
                  <a:lnTo>
                    <a:pt x="123694" y="47941"/>
                  </a:lnTo>
                  <a:lnTo>
                    <a:pt x="128927" y="38993"/>
                  </a:lnTo>
                  <a:lnTo>
                    <a:pt x="131623" y="16573"/>
                  </a:lnTo>
                  <a:lnTo>
                    <a:pt x="126024" y="8722"/>
                  </a:lnTo>
                  <a:lnTo>
                    <a:pt x="104206" y="0"/>
                  </a:lnTo>
                  <a:lnTo>
                    <a:pt x="64627" y="678"/>
                  </a:lnTo>
                  <a:lnTo>
                    <a:pt x="43382" y="8513"/>
                  </a:lnTo>
                  <a:lnTo>
                    <a:pt x="26141" y="20964"/>
                  </a:lnTo>
                  <a:lnTo>
                    <a:pt x="10680" y="38195"/>
                  </a:lnTo>
                  <a:lnTo>
                    <a:pt x="2249" y="60672"/>
                  </a:lnTo>
                  <a:lnTo>
                    <a:pt x="0" y="73217"/>
                  </a:lnTo>
                  <a:lnTo>
                    <a:pt x="3741" y="93395"/>
                  </a:lnTo>
                  <a:lnTo>
                    <a:pt x="25617" y="138821"/>
                  </a:lnTo>
                  <a:lnTo>
                    <a:pt x="41643" y="150628"/>
                  </a:lnTo>
                  <a:lnTo>
                    <a:pt x="90261" y="1720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510952" y="2101467"/>
              <a:ext cx="153795" cy="299164"/>
            </a:xfrm>
            <a:custGeom>
              <a:avLst/>
              <a:gdLst/>
              <a:ahLst/>
              <a:cxnLst/>
              <a:rect l="0" t="0" r="0" b="0"/>
              <a:pathLst>
                <a:path w="153795" h="299164">
                  <a:moveTo>
                    <a:pt x="132737" y="151631"/>
                  </a:moveTo>
                  <a:lnTo>
                    <a:pt x="114756" y="135990"/>
                  </a:lnTo>
                  <a:lnTo>
                    <a:pt x="97839" y="127912"/>
                  </a:lnTo>
                  <a:lnTo>
                    <a:pt x="75502" y="126661"/>
                  </a:lnTo>
                  <a:lnTo>
                    <a:pt x="52318" y="131175"/>
                  </a:lnTo>
                  <a:lnTo>
                    <a:pt x="34214" y="140980"/>
                  </a:lnTo>
                  <a:lnTo>
                    <a:pt x="10868" y="165243"/>
                  </a:lnTo>
                  <a:lnTo>
                    <a:pt x="2534" y="187706"/>
                  </a:lnTo>
                  <a:lnTo>
                    <a:pt x="0" y="212118"/>
                  </a:lnTo>
                  <a:lnTo>
                    <a:pt x="10911" y="267091"/>
                  </a:lnTo>
                  <a:lnTo>
                    <a:pt x="26321" y="293336"/>
                  </a:lnTo>
                  <a:lnTo>
                    <a:pt x="33716" y="297574"/>
                  </a:lnTo>
                  <a:lnTo>
                    <a:pt x="51293" y="299163"/>
                  </a:lnTo>
                  <a:lnTo>
                    <a:pt x="80920" y="287891"/>
                  </a:lnTo>
                  <a:lnTo>
                    <a:pt x="95279" y="273022"/>
                  </a:lnTo>
                  <a:lnTo>
                    <a:pt x="121693" y="214367"/>
                  </a:lnTo>
                  <a:lnTo>
                    <a:pt x="127829" y="191212"/>
                  </a:lnTo>
                  <a:lnTo>
                    <a:pt x="131767" y="131807"/>
                  </a:lnTo>
                  <a:lnTo>
                    <a:pt x="126956" y="74666"/>
                  </a:lnTo>
                  <a:lnTo>
                    <a:pt x="113570" y="20658"/>
                  </a:lnTo>
                  <a:lnTo>
                    <a:pt x="102382" y="1394"/>
                  </a:lnTo>
                  <a:lnTo>
                    <a:pt x="98462" y="0"/>
                  </a:lnTo>
                  <a:lnTo>
                    <a:pt x="95849" y="3751"/>
                  </a:lnTo>
                  <a:lnTo>
                    <a:pt x="94107" y="10930"/>
                  </a:lnTo>
                  <a:lnTo>
                    <a:pt x="99994" y="73580"/>
                  </a:lnTo>
                  <a:lnTo>
                    <a:pt x="112452" y="130001"/>
                  </a:lnTo>
                  <a:lnTo>
                    <a:pt x="136565" y="183141"/>
                  </a:lnTo>
                  <a:lnTo>
                    <a:pt x="150044" y="222196"/>
                  </a:lnTo>
                  <a:lnTo>
                    <a:pt x="153794" y="2463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919512" y="2084642"/>
              <a:ext cx="71619" cy="294799"/>
            </a:xfrm>
            <a:custGeom>
              <a:avLst/>
              <a:gdLst/>
              <a:ahLst/>
              <a:cxnLst/>
              <a:rect l="0" t="0" r="0" b="0"/>
              <a:pathLst>
                <a:path w="71619" h="294799">
                  <a:moveTo>
                    <a:pt x="71618" y="294798"/>
                  </a:moveTo>
                  <a:lnTo>
                    <a:pt x="44106" y="240923"/>
                  </a:lnTo>
                  <a:lnTo>
                    <a:pt x="26068" y="183761"/>
                  </a:lnTo>
                  <a:lnTo>
                    <a:pt x="8456" y="126971"/>
                  </a:lnTo>
                  <a:lnTo>
                    <a:pt x="1041" y="91823"/>
                  </a:lnTo>
                  <a:lnTo>
                    <a:pt x="0" y="78763"/>
                  </a:lnTo>
                  <a:lnTo>
                    <a:pt x="5083" y="58013"/>
                  </a:lnTo>
                  <a:lnTo>
                    <a:pt x="27409" y="25627"/>
                  </a:lnTo>
                  <a:lnTo>
                    <a:pt x="6108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906901" y="2244715"/>
              <a:ext cx="168457" cy="8384"/>
            </a:xfrm>
            <a:custGeom>
              <a:avLst/>
              <a:gdLst/>
              <a:ahLst/>
              <a:cxnLst/>
              <a:rect l="0" t="0" r="0" b="0"/>
              <a:pathLst>
                <a:path w="168457" h="8384">
                  <a:moveTo>
                    <a:pt x="168456" y="8383"/>
                  </a:moveTo>
                  <a:lnTo>
                    <a:pt x="109839" y="2794"/>
                  </a:lnTo>
                  <a:lnTo>
                    <a:pt x="55665" y="0"/>
                  </a:lnTo>
                  <a:lnTo>
                    <a:pt x="0" y="8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142962" y="2255862"/>
              <a:ext cx="185081" cy="123579"/>
            </a:xfrm>
            <a:custGeom>
              <a:avLst/>
              <a:gdLst/>
              <a:ahLst/>
              <a:cxnLst/>
              <a:rect l="0" t="0" r="0" b="0"/>
              <a:pathLst>
                <a:path w="185081" h="123579">
                  <a:moveTo>
                    <a:pt x="121908" y="39350"/>
                  </a:moveTo>
                  <a:lnTo>
                    <a:pt x="116319" y="22582"/>
                  </a:lnTo>
                  <a:lnTo>
                    <a:pt x="104216" y="11231"/>
                  </a:lnTo>
                  <a:lnTo>
                    <a:pt x="85969" y="3456"/>
                  </a:lnTo>
                  <a:lnTo>
                    <a:pt x="62261" y="0"/>
                  </a:lnTo>
                  <a:lnTo>
                    <a:pt x="42366" y="4704"/>
                  </a:lnTo>
                  <a:lnTo>
                    <a:pt x="10530" y="26787"/>
                  </a:lnTo>
                  <a:lnTo>
                    <a:pt x="2217" y="46245"/>
                  </a:lnTo>
                  <a:lnTo>
                    <a:pt x="0" y="57984"/>
                  </a:lnTo>
                  <a:lnTo>
                    <a:pt x="862" y="68151"/>
                  </a:lnTo>
                  <a:lnTo>
                    <a:pt x="8059" y="85685"/>
                  </a:lnTo>
                  <a:lnTo>
                    <a:pt x="22176" y="98158"/>
                  </a:lnTo>
                  <a:lnTo>
                    <a:pt x="30853" y="103122"/>
                  </a:lnTo>
                  <a:lnTo>
                    <a:pt x="40148" y="104092"/>
                  </a:lnTo>
                  <a:lnTo>
                    <a:pt x="59834" y="98930"/>
                  </a:lnTo>
                  <a:lnTo>
                    <a:pt x="74042" y="85717"/>
                  </a:lnTo>
                  <a:lnTo>
                    <a:pt x="92696" y="48639"/>
                  </a:lnTo>
                  <a:lnTo>
                    <a:pt x="96584" y="46712"/>
                  </a:lnTo>
                  <a:lnTo>
                    <a:pt x="100346" y="50108"/>
                  </a:lnTo>
                  <a:lnTo>
                    <a:pt x="114350" y="71003"/>
                  </a:lnTo>
                  <a:lnTo>
                    <a:pt x="140043" y="99025"/>
                  </a:lnTo>
                  <a:lnTo>
                    <a:pt x="185080" y="1235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377571" y="2215923"/>
              <a:ext cx="118927" cy="142461"/>
            </a:xfrm>
            <a:custGeom>
              <a:avLst/>
              <a:gdLst/>
              <a:ahLst/>
              <a:cxnLst/>
              <a:rect l="0" t="0" r="0" b="0"/>
              <a:pathLst>
                <a:path w="118927" h="142461">
                  <a:moveTo>
                    <a:pt x="118926" y="5590"/>
                  </a:moveTo>
                  <a:lnTo>
                    <a:pt x="102158" y="0"/>
                  </a:lnTo>
                  <a:lnTo>
                    <a:pt x="84568" y="376"/>
                  </a:lnTo>
                  <a:lnTo>
                    <a:pt x="65051" y="5612"/>
                  </a:lnTo>
                  <a:lnTo>
                    <a:pt x="27046" y="28037"/>
                  </a:lnTo>
                  <a:lnTo>
                    <a:pt x="12580" y="42472"/>
                  </a:lnTo>
                  <a:lnTo>
                    <a:pt x="2251" y="60586"/>
                  </a:lnTo>
                  <a:lnTo>
                    <a:pt x="0" y="80336"/>
                  </a:lnTo>
                  <a:lnTo>
                    <a:pt x="4070" y="99641"/>
                  </a:lnTo>
                  <a:lnTo>
                    <a:pt x="13677" y="116021"/>
                  </a:lnTo>
                  <a:lnTo>
                    <a:pt x="28865" y="127979"/>
                  </a:lnTo>
                  <a:lnTo>
                    <a:pt x="47313" y="136024"/>
                  </a:lnTo>
                  <a:lnTo>
                    <a:pt x="87340" y="1424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581376" y="2042528"/>
              <a:ext cx="9878" cy="263214"/>
            </a:xfrm>
            <a:custGeom>
              <a:avLst/>
              <a:gdLst/>
              <a:ahLst/>
              <a:cxnLst/>
              <a:rect l="0" t="0" r="0" b="0"/>
              <a:pathLst>
                <a:path w="9878" h="263214">
                  <a:moveTo>
                    <a:pt x="9877" y="0"/>
                  </a:moveTo>
                  <a:lnTo>
                    <a:pt x="2642" y="27556"/>
                  </a:lnTo>
                  <a:lnTo>
                    <a:pt x="0" y="83779"/>
                  </a:lnTo>
                  <a:lnTo>
                    <a:pt x="5067" y="140291"/>
                  </a:lnTo>
                  <a:lnTo>
                    <a:pt x="8927" y="203750"/>
                  </a:lnTo>
                  <a:lnTo>
                    <a:pt x="9877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496497" y="2148246"/>
              <a:ext cx="200042" cy="10097"/>
            </a:xfrm>
            <a:custGeom>
              <a:avLst/>
              <a:gdLst/>
              <a:ahLst/>
              <a:cxnLst/>
              <a:rect l="0" t="0" r="0" b="0"/>
              <a:pathLst>
                <a:path w="200042" h="10097">
                  <a:moveTo>
                    <a:pt x="200041" y="10096"/>
                  </a:moveTo>
                  <a:lnTo>
                    <a:pt x="162564" y="1762"/>
                  </a:lnTo>
                  <a:lnTo>
                    <a:pt x="111140" y="0"/>
                  </a:lnTo>
                  <a:lnTo>
                    <a:pt x="61988" y="6888"/>
                  </a:lnTo>
                  <a:lnTo>
                    <a:pt x="0" y="100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695399" y="2200455"/>
              <a:ext cx="143660" cy="133712"/>
            </a:xfrm>
            <a:custGeom>
              <a:avLst/>
              <a:gdLst/>
              <a:ahLst/>
              <a:cxnLst/>
              <a:rect l="0" t="0" r="0" b="0"/>
              <a:pathLst>
                <a:path w="143660" h="133712">
                  <a:moveTo>
                    <a:pt x="64311" y="0"/>
                  </a:moveTo>
                  <a:lnTo>
                    <a:pt x="40264" y="9576"/>
                  </a:lnTo>
                  <a:lnTo>
                    <a:pt x="18841" y="27534"/>
                  </a:lnTo>
                  <a:lnTo>
                    <a:pt x="4718" y="44993"/>
                  </a:lnTo>
                  <a:lnTo>
                    <a:pt x="0" y="67570"/>
                  </a:lnTo>
                  <a:lnTo>
                    <a:pt x="2973" y="90863"/>
                  </a:lnTo>
                  <a:lnTo>
                    <a:pt x="12093" y="109014"/>
                  </a:lnTo>
                  <a:lnTo>
                    <a:pt x="27065" y="121761"/>
                  </a:lnTo>
                  <a:lnTo>
                    <a:pt x="46587" y="130155"/>
                  </a:lnTo>
                  <a:lnTo>
                    <a:pt x="82716" y="133711"/>
                  </a:lnTo>
                  <a:lnTo>
                    <a:pt x="105246" y="130397"/>
                  </a:lnTo>
                  <a:lnTo>
                    <a:pt x="123838" y="121906"/>
                  </a:lnTo>
                  <a:lnTo>
                    <a:pt x="132072" y="116366"/>
                  </a:lnTo>
                  <a:lnTo>
                    <a:pt x="137561" y="107993"/>
                  </a:lnTo>
                  <a:lnTo>
                    <a:pt x="143659" y="86212"/>
                  </a:lnTo>
                  <a:lnTo>
                    <a:pt x="141504" y="53231"/>
                  </a:lnTo>
                  <a:lnTo>
                    <a:pt x="133324" y="34967"/>
                  </a:lnTo>
                  <a:lnTo>
                    <a:pt x="127867" y="26821"/>
                  </a:lnTo>
                  <a:lnTo>
                    <a:pt x="112445" y="14650"/>
                  </a:lnTo>
                  <a:lnTo>
                    <a:pt x="96232" y="7681"/>
                  </a:lnTo>
                  <a:lnTo>
                    <a:pt x="90270" y="7461"/>
                  </a:lnTo>
                  <a:lnTo>
                    <a:pt x="74839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897927" y="2133365"/>
              <a:ext cx="135524" cy="163577"/>
            </a:xfrm>
            <a:custGeom>
              <a:avLst/>
              <a:gdLst/>
              <a:ahLst/>
              <a:cxnLst/>
              <a:rect l="0" t="0" r="0" b="0"/>
              <a:pathLst>
                <a:path w="135524" h="163577">
                  <a:moveTo>
                    <a:pt x="9182" y="77619"/>
                  </a:moveTo>
                  <a:lnTo>
                    <a:pt x="849" y="115097"/>
                  </a:lnTo>
                  <a:lnTo>
                    <a:pt x="2423" y="149945"/>
                  </a:lnTo>
                  <a:lnTo>
                    <a:pt x="4676" y="160931"/>
                  </a:lnTo>
                  <a:lnTo>
                    <a:pt x="6178" y="163576"/>
                  </a:lnTo>
                  <a:lnTo>
                    <a:pt x="7179" y="160660"/>
                  </a:lnTo>
                  <a:lnTo>
                    <a:pt x="7122" y="146112"/>
                  </a:lnTo>
                  <a:lnTo>
                    <a:pt x="0" y="92401"/>
                  </a:lnTo>
                  <a:lnTo>
                    <a:pt x="4642" y="57822"/>
                  </a:lnTo>
                  <a:lnTo>
                    <a:pt x="19015" y="30939"/>
                  </a:lnTo>
                  <a:lnTo>
                    <a:pt x="37729" y="18658"/>
                  </a:lnTo>
                  <a:lnTo>
                    <a:pt x="82281" y="1242"/>
                  </a:lnTo>
                  <a:lnTo>
                    <a:pt x="103671" y="0"/>
                  </a:lnTo>
                  <a:lnTo>
                    <a:pt x="135523" y="39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528792" y="2663350"/>
              <a:ext cx="304204" cy="416350"/>
            </a:xfrm>
            <a:custGeom>
              <a:avLst/>
              <a:gdLst/>
              <a:ahLst/>
              <a:cxnLst/>
              <a:rect l="0" t="0" r="0" b="0"/>
              <a:pathLst>
                <a:path w="304204" h="416350">
                  <a:moveTo>
                    <a:pt x="40990" y="10888"/>
                  </a:moveTo>
                  <a:lnTo>
                    <a:pt x="11682" y="45785"/>
                  </a:lnTo>
                  <a:lnTo>
                    <a:pt x="4568" y="68122"/>
                  </a:lnTo>
                  <a:lnTo>
                    <a:pt x="1406" y="84289"/>
                  </a:lnTo>
                  <a:lnTo>
                    <a:pt x="562" y="82049"/>
                  </a:lnTo>
                  <a:lnTo>
                    <a:pt x="0" y="75876"/>
                  </a:lnTo>
                  <a:lnTo>
                    <a:pt x="5615" y="62778"/>
                  </a:lnTo>
                  <a:lnTo>
                    <a:pt x="48404" y="5288"/>
                  </a:lnTo>
                  <a:lnTo>
                    <a:pt x="56461" y="1306"/>
                  </a:lnTo>
                  <a:lnTo>
                    <a:pt x="74773" y="0"/>
                  </a:lnTo>
                  <a:lnTo>
                    <a:pt x="104812" y="11431"/>
                  </a:lnTo>
                  <a:lnTo>
                    <a:pt x="152735" y="58913"/>
                  </a:lnTo>
                  <a:lnTo>
                    <a:pt x="180089" y="96284"/>
                  </a:lnTo>
                  <a:lnTo>
                    <a:pt x="201796" y="153501"/>
                  </a:lnTo>
                  <a:lnTo>
                    <a:pt x="233439" y="216538"/>
                  </a:lnTo>
                  <a:lnTo>
                    <a:pt x="236488" y="246178"/>
                  </a:lnTo>
                  <a:lnTo>
                    <a:pt x="225933" y="304782"/>
                  </a:lnTo>
                  <a:lnTo>
                    <a:pt x="211576" y="346451"/>
                  </a:lnTo>
                  <a:lnTo>
                    <a:pt x="180726" y="385765"/>
                  </a:lnTo>
                  <a:lnTo>
                    <a:pt x="154533" y="407272"/>
                  </a:lnTo>
                  <a:lnTo>
                    <a:pt x="128498" y="415176"/>
                  </a:lnTo>
                  <a:lnTo>
                    <a:pt x="99770" y="416349"/>
                  </a:lnTo>
                  <a:lnTo>
                    <a:pt x="75304" y="409072"/>
                  </a:lnTo>
                  <a:lnTo>
                    <a:pt x="67375" y="401516"/>
                  </a:lnTo>
                  <a:lnTo>
                    <a:pt x="58567" y="380642"/>
                  </a:lnTo>
                  <a:lnTo>
                    <a:pt x="60891" y="358887"/>
                  </a:lnTo>
                  <a:lnTo>
                    <a:pt x="69722" y="338690"/>
                  </a:lnTo>
                  <a:lnTo>
                    <a:pt x="89018" y="314165"/>
                  </a:lnTo>
                  <a:lnTo>
                    <a:pt x="116442" y="293250"/>
                  </a:lnTo>
                  <a:lnTo>
                    <a:pt x="163389" y="275110"/>
                  </a:lnTo>
                  <a:lnTo>
                    <a:pt x="192486" y="269870"/>
                  </a:lnTo>
                  <a:lnTo>
                    <a:pt x="242881" y="272918"/>
                  </a:lnTo>
                  <a:lnTo>
                    <a:pt x="277455" y="276870"/>
                  </a:lnTo>
                  <a:lnTo>
                    <a:pt x="304203" y="2846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0" name="Freeform 59"/>
          <p:cNvSpPr/>
          <p:nvPr/>
        </p:nvSpPr>
        <p:spPr>
          <a:xfrm>
            <a:off x="1500933" y="3337533"/>
            <a:ext cx="380915" cy="555733"/>
          </a:xfrm>
          <a:custGeom>
            <a:avLst/>
            <a:gdLst/>
            <a:ahLst/>
            <a:cxnLst/>
            <a:rect l="0" t="0" r="0" b="0"/>
            <a:pathLst>
              <a:path w="380915" h="555733">
                <a:moveTo>
                  <a:pt x="88870" y="31586"/>
                </a:moveTo>
                <a:lnTo>
                  <a:pt x="64823" y="41161"/>
                </a:lnTo>
                <a:lnTo>
                  <a:pt x="50496" y="51829"/>
                </a:lnTo>
                <a:lnTo>
                  <a:pt x="34866" y="76578"/>
                </a:lnTo>
                <a:lnTo>
                  <a:pt x="11849" y="137123"/>
                </a:lnTo>
                <a:lnTo>
                  <a:pt x="0" y="179035"/>
                </a:lnTo>
                <a:lnTo>
                  <a:pt x="3799" y="237223"/>
                </a:lnTo>
                <a:lnTo>
                  <a:pt x="5645" y="290531"/>
                </a:lnTo>
                <a:lnTo>
                  <a:pt x="14168" y="325119"/>
                </a:lnTo>
                <a:lnTo>
                  <a:pt x="38449" y="378860"/>
                </a:lnTo>
                <a:lnTo>
                  <a:pt x="75335" y="442183"/>
                </a:lnTo>
                <a:lnTo>
                  <a:pt x="116990" y="499778"/>
                </a:lnTo>
                <a:lnTo>
                  <a:pt x="153436" y="528354"/>
                </a:lnTo>
                <a:lnTo>
                  <a:pt x="204867" y="550321"/>
                </a:lnTo>
                <a:lnTo>
                  <a:pt x="241912" y="555732"/>
                </a:lnTo>
                <a:lnTo>
                  <a:pt x="287946" y="549155"/>
                </a:lnTo>
                <a:lnTo>
                  <a:pt x="319041" y="538749"/>
                </a:lnTo>
                <a:lnTo>
                  <a:pt x="358447" y="508190"/>
                </a:lnTo>
                <a:lnTo>
                  <a:pt x="374375" y="482028"/>
                </a:lnTo>
                <a:lnTo>
                  <a:pt x="380914" y="446460"/>
                </a:lnTo>
                <a:lnTo>
                  <a:pt x="374718" y="393690"/>
                </a:lnTo>
                <a:lnTo>
                  <a:pt x="364436" y="331867"/>
                </a:lnTo>
                <a:lnTo>
                  <a:pt x="343065" y="271344"/>
                </a:lnTo>
                <a:lnTo>
                  <a:pt x="334036" y="246940"/>
                </a:lnTo>
                <a:lnTo>
                  <a:pt x="295578" y="188855"/>
                </a:lnTo>
                <a:lnTo>
                  <a:pt x="261021" y="127454"/>
                </a:lnTo>
                <a:lnTo>
                  <a:pt x="208063" y="66861"/>
                </a:lnTo>
                <a:lnTo>
                  <a:pt x="157882" y="18728"/>
                </a:lnTo>
                <a:lnTo>
                  <a:pt x="120455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1" name="Group 80"/>
          <p:cNvGrpSpPr/>
          <p:nvPr/>
        </p:nvGrpSpPr>
        <p:grpSpPr>
          <a:xfrm>
            <a:off x="4907741" y="3400704"/>
            <a:ext cx="3083390" cy="706298"/>
            <a:chOff x="4907741" y="3400704"/>
            <a:chExt cx="3083390" cy="706298"/>
          </a:xfrm>
        </p:grpSpPr>
        <p:sp>
          <p:nvSpPr>
            <p:cNvPr id="61" name="Freeform 60"/>
            <p:cNvSpPr/>
            <p:nvPr/>
          </p:nvSpPr>
          <p:spPr>
            <a:xfrm>
              <a:off x="4907741" y="3716559"/>
              <a:ext cx="240695" cy="379027"/>
            </a:xfrm>
            <a:custGeom>
              <a:avLst/>
              <a:gdLst/>
              <a:ahLst/>
              <a:cxnLst/>
              <a:rect l="0" t="0" r="0" b="0"/>
              <a:pathLst>
                <a:path w="240695" h="379027">
                  <a:moveTo>
                    <a:pt x="19595" y="0"/>
                  </a:moveTo>
                  <a:lnTo>
                    <a:pt x="4941" y="43963"/>
                  </a:lnTo>
                  <a:lnTo>
                    <a:pt x="7715" y="106453"/>
                  </a:lnTo>
                  <a:lnTo>
                    <a:pt x="8800" y="167257"/>
                  </a:lnTo>
                  <a:lnTo>
                    <a:pt x="9014" y="227188"/>
                  </a:lnTo>
                  <a:lnTo>
                    <a:pt x="5937" y="280966"/>
                  </a:lnTo>
                  <a:lnTo>
                    <a:pt x="0" y="331321"/>
                  </a:lnTo>
                  <a:lnTo>
                    <a:pt x="5427" y="352365"/>
                  </a:lnTo>
                  <a:lnTo>
                    <a:pt x="10150" y="361252"/>
                  </a:lnTo>
                  <a:lnTo>
                    <a:pt x="17978" y="366007"/>
                  </a:lnTo>
                  <a:lnTo>
                    <a:pt x="39153" y="368171"/>
                  </a:lnTo>
                  <a:lnTo>
                    <a:pt x="96217" y="360122"/>
                  </a:lnTo>
                  <a:lnTo>
                    <a:pt x="155613" y="358394"/>
                  </a:lnTo>
                  <a:lnTo>
                    <a:pt x="205691" y="366459"/>
                  </a:lnTo>
                  <a:lnTo>
                    <a:pt x="240694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958922" y="3916601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78254" y="0"/>
                  </a:lnTo>
                  <a:lnTo>
                    <a:pt x="1956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969450" y="3663917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62564" y="8333"/>
                  </a:lnTo>
                  <a:lnTo>
                    <a:pt x="105551" y="10095"/>
                  </a:lnTo>
                  <a:lnTo>
                    <a:pt x="53605" y="1767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253720" y="3800787"/>
              <a:ext cx="126343" cy="221100"/>
            </a:xfrm>
            <a:custGeom>
              <a:avLst/>
              <a:gdLst/>
              <a:ahLst/>
              <a:cxnLst/>
              <a:rect l="0" t="0" r="0" b="0"/>
              <a:pathLst>
                <a:path w="126343" h="221100">
                  <a:moveTo>
                    <a:pt x="126342" y="0"/>
                  </a:moveTo>
                  <a:lnTo>
                    <a:pt x="90425" y="53875"/>
                  </a:lnTo>
                  <a:lnTo>
                    <a:pt x="56044" y="111037"/>
                  </a:lnTo>
                  <a:lnTo>
                    <a:pt x="29376" y="167827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222134" y="3874487"/>
              <a:ext cx="189514" cy="94757"/>
            </a:xfrm>
            <a:custGeom>
              <a:avLst/>
              <a:gdLst/>
              <a:ahLst/>
              <a:cxnLst/>
              <a:rect l="0" t="0" r="0" b="0"/>
              <a:pathLst>
                <a:path w="189514" h="94757">
                  <a:moveTo>
                    <a:pt x="189513" y="94756"/>
                  </a:moveTo>
                  <a:lnTo>
                    <a:pt x="135638" y="69562"/>
                  </a:lnTo>
                  <a:lnTo>
                    <a:pt x="78477" y="43923"/>
                  </a:lnTo>
                  <a:lnTo>
                    <a:pt x="24806" y="134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464290" y="3773056"/>
              <a:ext cx="118049" cy="333946"/>
            </a:xfrm>
            <a:custGeom>
              <a:avLst/>
              <a:gdLst/>
              <a:ahLst/>
              <a:cxnLst/>
              <a:rect l="0" t="0" r="0" b="0"/>
              <a:pathLst>
                <a:path w="118049" h="333946">
                  <a:moveTo>
                    <a:pt x="0" y="175130"/>
                  </a:moveTo>
                  <a:lnTo>
                    <a:pt x="14654" y="228158"/>
                  </a:lnTo>
                  <a:lnTo>
                    <a:pt x="23333" y="288799"/>
                  </a:lnTo>
                  <a:lnTo>
                    <a:pt x="35544" y="332634"/>
                  </a:lnTo>
                  <a:lnTo>
                    <a:pt x="37734" y="333945"/>
                  </a:lnTo>
                  <a:lnTo>
                    <a:pt x="40167" y="319804"/>
                  </a:lnTo>
                  <a:lnTo>
                    <a:pt x="33524" y="266408"/>
                  </a:lnTo>
                  <a:lnTo>
                    <a:pt x="26379" y="213048"/>
                  </a:lnTo>
                  <a:lnTo>
                    <a:pt x="13703" y="156277"/>
                  </a:lnTo>
                  <a:lnTo>
                    <a:pt x="3053" y="93071"/>
                  </a:lnTo>
                  <a:lnTo>
                    <a:pt x="603" y="35178"/>
                  </a:lnTo>
                  <a:lnTo>
                    <a:pt x="6507" y="13104"/>
                  </a:lnTo>
                  <a:lnTo>
                    <a:pt x="11357" y="3942"/>
                  </a:lnTo>
                  <a:lnTo>
                    <a:pt x="18100" y="173"/>
                  </a:lnTo>
                  <a:lnTo>
                    <a:pt x="26105" y="0"/>
                  </a:lnTo>
                  <a:lnTo>
                    <a:pt x="43188" y="6048"/>
                  </a:lnTo>
                  <a:lnTo>
                    <a:pt x="80397" y="35592"/>
                  </a:lnTo>
                  <a:lnTo>
                    <a:pt x="101680" y="67235"/>
                  </a:lnTo>
                  <a:lnTo>
                    <a:pt x="117215" y="106246"/>
                  </a:lnTo>
                  <a:lnTo>
                    <a:pt x="118048" y="147441"/>
                  </a:lnTo>
                  <a:lnTo>
                    <a:pt x="110568" y="169063"/>
                  </a:lnTo>
                  <a:lnTo>
                    <a:pt x="105297" y="178104"/>
                  </a:lnTo>
                  <a:lnTo>
                    <a:pt x="90082" y="191270"/>
                  </a:lnTo>
                  <a:lnTo>
                    <a:pt x="68025" y="202139"/>
                  </a:lnTo>
                  <a:lnTo>
                    <a:pt x="52643" y="2067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645862" y="3769202"/>
              <a:ext cx="131849" cy="191906"/>
            </a:xfrm>
            <a:custGeom>
              <a:avLst/>
              <a:gdLst/>
              <a:ahLst/>
              <a:cxnLst/>
              <a:rect l="0" t="0" r="0" b="0"/>
              <a:pathLst>
                <a:path w="131849" h="191906">
                  <a:moveTo>
                    <a:pt x="50055" y="10528"/>
                  </a:moveTo>
                  <a:lnTo>
                    <a:pt x="15308" y="47615"/>
                  </a:lnTo>
                  <a:lnTo>
                    <a:pt x="6146" y="65615"/>
                  </a:lnTo>
                  <a:lnTo>
                    <a:pt x="0" y="101070"/>
                  </a:lnTo>
                  <a:lnTo>
                    <a:pt x="6329" y="146566"/>
                  </a:lnTo>
                  <a:lnTo>
                    <a:pt x="12294" y="168086"/>
                  </a:lnTo>
                  <a:lnTo>
                    <a:pt x="17862" y="176398"/>
                  </a:lnTo>
                  <a:lnTo>
                    <a:pt x="33407" y="188753"/>
                  </a:lnTo>
                  <a:lnTo>
                    <a:pt x="52015" y="191905"/>
                  </a:lnTo>
                  <a:lnTo>
                    <a:pt x="92556" y="184396"/>
                  </a:lnTo>
                  <a:lnTo>
                    <a:pt x="100616" y="179082"/>
                  </a:lnTo>
                  <a:lnTo>
                    <a:pt x="112691" y="163820"/>
                  </a:lnTo>
                  <a:lnTo>
                    <a:pt x="126065" y="135497"/>
                  </a:lnTo>
                  <a:lnTo>
                    <a:pt x="131848" y="99289"/>
                  </a:lnTo>
                  <a:lnTo>
                    <a:pt x="127972" y="64514"/>
                  </a:lnTo>
                  <a:lnTo>
                    <a:pt x="116270" y="45830"/>
                  </a:lnTo>
                  <a:lnTo>
                    <a:pt x="8164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843316" y="3757610"/>
              <a:ext cx="115814" cy="169487"/>
            </a:xfrm>
            <a:custGeom>
              <a:avLst/>
              <a:gdLst/>
              <a:ahLst/>
              <a:cxnLst/>
              <a:rect l="0" t="0" r="0" b="0"/>
              <a:pathLst>
                <a:path w="115814" h="169487">
                  <a:moveTo>
                    <a:pt x="0" y="32649"/>
                  </a:moveTo>
                  <a:lnTo>
                    <a:pt x="9065" y="91265"/>
                  </a:lnTo>
                  <a:lnTo>
                    <a:pt x="18668" y="150982"/>
                  </a:lnTo>
                  <a:lnTo>
                    <a:pt x="18825" y="169469"/>
                  </a:lnTo>
                  <a:lnTo>
                    <a:pt x="17230" y="169486"/>
                  </a:lnTo>
                  <a:lnTo>
                    <a:pt x="14996" y="165988"/>
                  </a:lnTo>
                  <a:lnTo>
                    <a:pt x="5331" y="106577"/>
                  </a:lnTo>
                  <a:lnTo>
                    <a:pt x="2222" y="55874"/>
                  </a:lnTo>
                  <a:lnTo>
                    <a:pt x="6057" y="28543"/>
                  </a:lnTo>
                  <a:lnTo>
                    <a:pt x="11057" y="18213"/>
                  </a:lnTo>
                  <a:lnTo>
                    <a:pt x="25971" y="3616"/>
                  </a:lnTo>
                  <a:lnTo>
                    <a:pt x="34862" y="426"/>
                  </a:lnTo>
                  <a:lnTo>
                    <a:pt x="54099" y="0"/>
                  </a:lnTo>
                  <a:lnTo>
                    <a:pt x="71227" y="6830"/>
                  </a:lnTo>
                  <a:lnTo>
                    <a:pt x="79070" y="11926"/>
                  </a:lnTo>
                  <a:lnTo>
                    <a:pt x="90904" y="26948"/>
                  </a:lnTo>
                  <a:lnTo>
                    <a:pt x="108033" y="65188"/>
                  </a:lnTo>
                  <a:lnTo>
                    <a:pt x="114789" y="124310"/>
                  </a:lnTo>
                  <a:lnTo>
                    <a:pt x="115813" y="1379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019393" y="3722546"/>
              <a:ext cx="110877" cy="165646"/>
            </a:xfrm>
            <a:custGeom>
              <a:avLst/>
              <a:gdLst/>
              <a:ahLst/>
              <a:cxnLst/>
              <a:rect l="0" t="0" r="0" b="0"/>
              <a:pathLst>
                <a:path w="110877" h="165646">
                  <a:moveTo>
                    <a:pt x="45021" y="88770"/>
                  </a:moveTo>
                  <a:lnTo>
                    <a:pt x="88984" y="68526"/>
                  </a:lnTo>
                  <a:lnTo>
                    <a:pt x="102775" y="52866"/>
                  </a:lnTo>
                  <a:lnTo>
                    <a:pt x="108090" y="43777"/>
                  </a:lnTo>
                  <a:lnTo>
                    <a:pt x="110876" y="24319"/>
                  </a:lnTo>
                  <a:lnTo>
                    <a:pt x="109982" y="14217"/>
                  </a:lnTo>
                  <a:lnTo>
                    <a:pt x="104706" y="7483"/>
                  </a:lnTo>
                  <a:lnTo>
                    <a:pt x="86366" y="0"/>
                  </a:lnTo>
                  <a:lnTo>
                    <a:pt x="49733" y="1376"/>
                  </a:lnTo>
                  <a:lnTo>
                    <a:pt x="29178" y="9374"/>
                  </a:lnTo>
                  <a:lnTo>
                    <a:pt x="20421" y="14782"/>
                  </a:lnTo>
                  <a:lnTo>
                    <a:pt x="7572" y="30150"/>
                  </a:lnTo>
                  <a:lnTo>
                    <a:pt x="2507" y="39161"/>
                  </a:lnTo>
                  <a:lnTo>
                    <a:pt x="0" y="58533"/>
                  </a:lnTo>
                  <a:lnTo>
                    <a:pt x="7922" y="99565"/>
                  </a:lnTo>
                  <a:lnTo>
                    <a:pt x="22981" y="125374"/>
                  </a:lnTo>
                  <a:lnTo>
                    <a:pt x="42260" y="147839"/>
                  </a:lnTo>
                  <a:lnTo>
                    <a:pt x="68380" y="163723"/>
                  </a:lnTo>
                  <a:lnTo>
                    <a:pt x="75802" y="165645"/>
                  </a:lnTo>
                  <a:lnTo>
                    <a:pt x="97664" y="1624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181899" y="3738166"/>
              <a:ext cx="145729" cy="199493"/>
            </a:xfrm>
            <a:custGeom>
              <a:avLst/>
              <a:gdLst/>
              <a:ahLst/>
              <a:cxnLst/>
              <a:rect l="0" t="0" r="0" b="0"/>
              <a:pathLst>
                <a:path w="145729" h="199493">
                  <a:moveTo>
                    <a:pt x="8857" y="52093"/>
                  </a:moveTo>
                  <a:lnTo>
                    <a:pt x="11976" y="94784"/>
                  </a:lnTo>
                  <a:lnTo>
                    <a:pt x="23511" y="136435"/>
                  </a:lnTo>
                  <a:lnTo>
                    <a:pt x="23306" y="139906"/>
                  </a:lnTo>
                  <a:lnTo>
                    <a:pt x="20830" y="138711"/>
                  </a:lnTo>
                  <a:lnTo>
                    <a:pt x="16839" y="134405"/>
                  </a:lnTo>
                  <a:lnTo>
                    <a:pt x="12404" y="117142"/>
                  </a:lnTo>
                  <a:lnTo>
                    <a:pt x="2089" y="54463"/>
                  </a:lnTo>
                  <a:lnTo>
                    <a:pt x="0" y="27020"/>
                  </a:lnTo>
                  <a:lnTo>
                    <a:pt x="2952" y="16660"/>
                  </a:lnTo>
                  <a:lnTo>
                    <a:pt x="8430" y="8584"/>
                  </a:lnTo>
                  <a:lnTo>
                    <a:pt x="15592" y="2030"/>
                  </a:lnTo>
                  <a:lnTo>
                    <a:pt x="22705" y="0"/>
                  </a:lnTo>
                  <a:lnTo>
                    <a:pt x="29788" y="987"/>
                  </a:lnTo>
                  <a:lnTo>
                    <a:pt x="63555" y="19381"/>
                  </a:lnTo>
                  <a:lnTo>
                    <a:pt x="88105" y="44350"/>
                  </a:lnTo>
                  <a:lnTo>
                    <a:pt x="113024" y="94574"/>
                  </a:lnTo>
                  <a:lnTo>
                    <a:pt x="130372" y="148067"/>
                  </a:lnTo>
                  <a:lnTo>
                    <a:pt x="134939" y="182175"/>
                  </a:lnTo>
                  <a:lnTo>
                    <a:pt x="137366" y="187947"/>
                  </a:lnTo>
                  <a:lnTo>
                    <a:pt x="145728" y="1994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392257" y="3569160"/>
              <a:ext cx="30127" cy="326385"/>
            </a:xfrm>
            <a:custGeom>
              <a:avLst/>
              <a:gdLst/>
              <a:ahLst/>
              <a:cxnLst/>
              <a:rect l="0" t="0" r="0" b="0"/>
              <a:pathLst>
                <a:path w="30127" h="326385">
                  <a:moveTo>
                    <a:pt x="9069" y="0"/>
                  </a:moveTo>
                  <a:lnTo>
                    <a:pt x="4" y="58617"/>
                  </a:lnTo>
                  <a:lnTo>
                    <a:pt x="0" y="111621"/>
                  </a:lnTo>
                  <a:lnTo>
                    <a:pt x="6931" y="163339"/>
                  </a:lnTo>
                  <a:lnTo>
                    <a:pt x="11555" y="212173"/>
                  </a:lnTo>
                  <a:lnTo>
                    <a:pt x="23598" y="275488"/>
                  </a:lnTo>
                  <a:lnTo>
                    <a:pt x="30126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296041" y="3706031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57350" y="3119"/>
                  </a:lnTo>
                  <a:lnTo>
                    <a:pt x="95634" y="10722"/>
                  </a:lnTo>
                  <a:lnTo>
                    <a:pt x="36612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464497" y="3400704"/>
              <a:ext cx="231628" cy="547483"/>
            </a:xfrm>
            <a:custGeom>
              <a:avLst/>
              <a:gdLst/>
              <a:ahLst/>
              <a:cxnLst/>
              <a:rect l="0" t="0" r="0" b="0"/>
              <a:pathLst>
                <a:path w="231628" h="547483">
                  <a:moveTo>
                    <a:pt x="231627" y="0"/>
                  </a:moveTo>
                  <a:lnTo>
                    <a:pt x="202946" y="55045"/>
                  </a:lnTo>
                  <a:lnTo>
                    <a:pt x="181291" y="109573"/>
                  </a:lnTo>
                  <a:lnTo>
                    <a:pt x="165402" y="165144"/>
                  </a:lnTo>
                  <a:lnTo>
                    <a:pt x="143763" y="226727"/>
                  </a:lnTo>
                  <a:lnTo>
                    <a:pt x="127010" y="288978"/>
                  </a:lnTo>
                  <a:lnTo>
                    <a:pt x="101258" y="346941"/>
                  </a:lnTo>
                  <a:lnTo>
                    <a:pt x="78095" y="397466"/>
                  </a:lnTo>
                  <a:lnTo>
                    <a:pt x="50478" y="457364"/>
                  </a:lnTo>
                  <a:lnTo>
                    <a:pt x="23126" y="515121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665011" y="3663593"/>
              <a:ext cx="94285" cy="440139"/>
            </a:xfrm>
            <a:custGeom>
              <a:avLst/>
              <a:gdLst/>
              <a:ahLst/>
              <a:cxnLst/>
              <a:rect l="0" t="0" r="0" b="0"/>
              <a:pathLst>
                <a:path w="94285" h="440139">
                  <a:moveTo>
                    <a:pt x="20584" y="242479"/>
                  </a:moveTo>
                  <a:lnTo>
                    <a:pt x="23704" y="291410"/>
                  </a:lnTo>
                  <a:lnTo>
                    <a:pt x="29650" y="350541"/>
                  </a:lnTo>
                  <a:lnTo>
                    <a:pt x="38060" y="407281"/>
                  </a:lnTo>
                  <a:lnTo>
                    <a:pt x="39411" y="440138"/>
                  </a:lnTo>
                  <a:lnTo>
                    <a:pt x="37814" y="438593"/>
                  </a:lnTo>
                  <a:lnTo>
                    <a:pt x="24760" y="390097"/>
                  </a:lnTo>
                  <a:lnTo>
                    <a:pt x="21409" y="336586"/>
                  </a:lnTo>
                  <a:lnTo>
                    <a:pt x="15158" y="280956"/>
                  </a:lnTo>
                  <a:lnTo>
                    <a:pt x="9894" y="217671"/>
                  </a:lnTo>
                  <a:lnTo>
                    <a:pt x="1921" y="158897"/>
                  </a:lnTo>
                  <a:lnTo>
                    <a:pt x="0" y="102227"/>
                  </a:lnTo>
                  <a:lnTo>
                    <a:pt x="790" y="47142"/>
                  </a:lnTo>
                  <a:lnTo>
                    <a:pt x="5158" y="23471"/>
                  </a:lnTo>
                  <a:lnTo>
                    <a:pt x="10300" y="14585"/>
                  </a:lnTo>
                  <a:lnTo>
                    <a:pt x="25372" y="1593"/>
                  </a:lnTo>
                  <a:lnTo>
                    <a:pt x="34305" y="0"/>
                  </a:lnTo>
                  <a:lnTo>
                    <a:pt x="53588" y="4469"/>
                  </a:lnTo>
                  <a:lnTo>
                    <a:pt x="94284" y="319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717181" y="3737616"/>
              <a:ext cx="110876" cy="115815"/>
            </a:xfrm>
            <a:custGeom>
              <a:avLst/>
              <a:gdLst/>
              <a:ahLst/>
              <a:cxnLst/>
              <a:rect l="0" t="0" r="0" b="0"/>
              <a:pathLst>
                <a:path w="110876" h="115815">
                  <a:moveTo>
                    <a:pt x="105285" y="0"/>
                  </a:moveTo>
                  <a:lnTo>
                    <a:pt x="110875" y="16768"/>
                  </a:lnTo>
                  <a:lnTo>
                    <a:pt x="110499" y="34359"/>
                  </a:lnTo>
                  <a:lnTo>
                    <a:pt x="105263" y="52705"/>
                  </a:lnTo>
                  <a:lnTo>
                    <a:pt x="95137" y="68658"/>
                  </a:lnTo>
                  <a:lnTo>
                    <a:pt x="70693" y="90793"/>
                  </a:lnTo>
                  <a:lnTo>
                    <a:pt x="26096" y="109658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856749" y="3716559"/>
              <a:ext cx="141832" cy="170731"/>
            </a:xfrm>
            <a:custGeom>
              <a:avLst/>
              <a:gdLst/>
              <a:ahLst/>
              <a:cxnLst/>
              <a:rect l="0" t="0" r="0" b="0"/>
              <a:pathLst>
                <a:path w="141832" h="170731">
                  <a:moveTo>
                    <a:pt x="102588" y="10529"/>
                  </a:moveTo>
                  <a:lnTo>
                    <a:pt x="85820" y="4940"/>
                  </a:lnTo>
                  <a:lnTo>
                    <a:pt x="78541" y="5633"/>
                  </a:lnTo>
                  <a:lnTo>
                    <a:pt x="64214" y="12642"/>
                  </a:lnTo>
                  <a:lnTo>
                    <a:pt x="21890" y="49627"/>
                  </a:lnTo>
                  <a:lnTo>
                    <a:pt x="6407" y="75926"/>
                  </a:lnTo>
                  <a:lnTo>
                    <a:pt x="0" y="111534"/>
                  </a:lnTo>
                  <a:lnTo>
                    <a:pt x="4740" y="134969"/>
                  </a:lnTo>
                  <a:lnTo>
                    <a:pt x="9280" y="146131"/>
                  </a:lnTo>
                  <a:lnTo>
                    <a:pt x="23683" y="161653"/>
                  </a:lnTo>
                  <a:lnTo>
                    <a:pt x="32437" y="167431"/>
                  </a:lnTo>
                  <a:lnTo>
                    <a:pt x="51522" y="170730"/>
                  </a:lnTo>
                  <a:lnTo>
                    <a:pt x="71703" y="167127"/>
                  </a:lnTo>
                  <a:lnTo>
                    <a:pt x="101625" y="151945"/>
                  </a:lnTo>
                  <a:lnTo>
                    <a:pt x="118148" y="139281"/>
                  </a:lnTo>
                  <a:lnTo>
                    <a:pt x="135014" y="113408"/>
                  </a:lnTo>
                  <a:lnTo>
                    <a:pt x="141831" y="77926"/>
                  </a:lnTo>
                  <a:lnTo>
                    <a:pt x="137186" y="57641"/>
                  </a:lnTo>
                  <a:lnTo>
                    <a:pt x="10258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048504" y="3684974"/>
              <a:ext cx="256994" cy="170981"/>
            </a:xfrm>
            <a:custGeom>
              <a:avLst/>
              <a:gdLst/>
              <a:ahLst/>
              <a:cxnLst/>
              <a:rect l="0" t="0" r="0" b="0"/>
              <a:pathLst>
                <a:path w="256994" h="170981">
                  <a:moveTo>
                    <a:pt x="5589" y="31585"/>
                  </a:moveTo>
                  <a:lnTo>
                    <a:pt x="0" y="48353"/>
                  </a:lnTo>
                  <a:lnTo>
                    <a:pt x="375" y="65944"/>
                  </a:lnTo>
                  <a:lnTo>
                    <a:pt x="16584" y="126585"/>
                  </a:lnTo>
                  <a:lnTo>
                    <a:pt x="19938" y="137033"/>
                  </a:lnTo>
                  <a:lnTo>
                    <a:pt x="26854" y="142828"/>
                  </a:lnTo>
                  <a:lnTo>
                    <a:pt x="36143" y="145521"/>
                  </a:lnTo>
                  <a:lnTo>
                    <a:pt x="47015" y="146147"/>
                  </a:lnTo>
                  <a:lnTo>
                    <a:pt x="68454" y="140603"/>
                  </a:lnTo>
                  <a:lnTo>
                    <a:pt x="79084" y="135849"/>
                  </a:lnTo>
                  <a:lnTo>
                    <a:pt x="94015" y="121209"/>
                  </a:lnTo>
                  <a:lnTo>
                    <a:pt x="113133" y="83214"/>
                  </a:lnTo>
                  <a:lnTo>
                    <a:pt x="115890" y="81212"/>
                  </a:lnTo>
                  <a:lnTo>
                    <a:pt x="117728" y="84557"/>
                  </a:lnTo>
                  <a:lnTo>
                    <a:pt x="126266" y="117958"/>
                  </a:lnTo>
                  <a:lnTo>
                    <a:pt x="141431" y="148034"/>
                  </a:lnTo>
                  <a:lnTo>
                    <a:pt x="157211" y="162499"/>
                  </a:lnTo>
                  <a:lnTo>
                    <a:pt x="166331" y="167994"/>
                  </a:lnTo>
                  <a:lnTo>
                    <a:pt x="185824" y="170980"/>
                  </a:lnTo>
                  <a:lnTo>
                    <a:pt x="195936" y="170139"/>
                  </a:lnTo>
                  <a:lnTo>
                    <a:pt x="213410" y="159845"/>
                  </a:lnTo>
                  <a:lnTo>
                    <a:pt x="243692" y="124641"/>
                  </a:lnTo>
                  <a:lnTo>
                    <a:pt x="251793" y="101409"/>
                  </a:lnTo>
                  <a:lnTo>
                    <a:pt x="256993" y="48367"/>
                  </a:lnTo>
                  <a:lnTo>
                    <a:pt x="2477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380476" y="3670894"/>
              <a:ext cx="116294" cy="172008"/>
            </a:xfrm>
            <a:custGeom>
              <a:avLst/>
              <a:gdLst/>
              <a:ahLst/>
              <a:cxnLst/>
              <a:rect l="0" t="0" r="0" b="0"/>
              <a:pathLst>
                <a:path w="116294" h="172008">
                  <a:moveTo>
                    <a:pt x="0" y="77251"/>
                  </a:moveTo>
                  <a:lnTo>
                    <a:pt x="58617" y="77251"/>
                  </a:lnTo>
                  <a:lnTo>
                    <a:pt x="79084" y="71012"/>
                  </a:lnTo>
                  <a:lnTo>
                    <a:pt x="111289" y="47942"/>
                  </a:lnTo>
                  <a:lnTo>
                    <a:pt x="115137" y="38995"/>
                  </a:lnTo>
                  <a:lnTo>
                    <a:pt x="116293" y="16574"/>
                  </a:lnTo>
                  <a:lnTo>
                    <a:pt x="111454" y="8724"/>
                  </a:lnTo>
                  <a:lnTo>
                    <a:pt x="103549" y="3490"/>
                  </a:lnTo>
                  <a:lnTo>
                    <a:pt x="93599" y="0"/>
                  </a:lnTo>
                  <a:lnTo>
                    <a:pt x="57239" y="679"/>
                  </a:lnTo>
                  <a:lnTo>
                    <a:pt x="36748" y="8514"/>
                  </a:lnTo>
                  <a:lnTo>
                    <a:pt x="28009" y="13879"/>
                  </a:lnTo>
                  <a:lnTo>
                    <a:pt x="15178" y="29198"/>
                  </a:lnTo>
                  <a:lnTo>
                    <a:pt x="6745" y="48875"/>
                  </a:lnTo>
                  <a:lnTo>
                    <a:pt x="3168" y="85091"/>
                  </a:lnTo>
                  <a:lnTo>
                    <a:pt x="6478" y="107642"/>
                  </a:lnTo>
                  <a:lnTo>
                    <a:pt x="14967" y="126243"/>
                  </a:lnTo>
                  <a:lnTo>
                    <a:pt x="20507" y="134478"/>
                  </a:lnTo>
                  <a:lnTo>
                    <a:pt x="36020" y="146749"/>
                  </a:lnTo>
                  <a:lnTo>
                    <a:pt x="84228" y="1720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591046" y="3642860"/>
              <a:ext cx="105286" cy="188926"/>
            </a:xfrm>
            <a:custGeom>
              <a:avLst/>
              <a:gdLst/>
              <a:ahLst/>
              <a:cxnLst/>
              <a:rect l="0" t="0" r="0" b="0"/>
              <a:pathLst>
                <a:path w="105286" h="188926">
                  <a:moveTo>
                    <a:pt x="0" y="105285"/>
                  </a:moveTo>
                  <a:lnTo>
                    <a:pt x="16789" y="160329"/>
                  </a:lnTo>
                  <a:lnTo>
                    <a:pt x="19793" y="188925"/>
                  </a:lnTo>
                  <a:lnTo>
                    <a:pt x="20495" y="180672"/>
                  </a:lnTo>
                  <a:lnTo>
                    <a:pt x="15770" y="132587"/>
                  </a:lnTo>
                  <a:lnTo>
                    <a:pt x="28767" y="74522"/>
                  </a:lnTo>
                  <a:lnTo>
                    <a:pt x="39979" y="43527"/>
                  </a:lnTo>
                  <a:lnTo>
                    <a:pt x="51304" y="26754"/>
                  </a:lnTo>
                  <a:lnTo>
                    <a:pt x="67256" y="1462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896373" y="3697647"/>
              <a:ext cx="94758" cy="8385"/>
            </a:xfrm>
            <a:custGeom>
              <a:avLst/>
              <a:gdLst/>
              <a:ahLst/>
              <a:cxnLst/>
              <a:rect l="0" t="0" r="0" b="0"/>
              <a:pathLst>
                <a:path w="94758" h="8385">
                  <a:moveTo>
                    <a:pt x="94757" y="8384"/>
                  </a:moveTo>
                  <a:lnTo>
                    <a:pt x="57278" y="50"/>
                  </a:lnTo>
                  <a:lnTo>
                    <a:pt x="34816" y="0"/>
                  </a:lnTo>
                  <a:lnTo>
                    <a:pt x="0" y="8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2" name="Freeform 81"/>
          <p:cNvSpPr/>
          <p:nvPr/>
        </p:nvSpPr>
        <p:spPr>
          <a:xfrm>
            <a:off x="6274237" y="4685181"/>
            <a:ext cx="387526" cy="576056"/>
          </a:xfrm>
          <a:custGeom>
            <a:avLst/>
            <a:gdLst/>
            <a:ahLst/>
            <a:cxnLst/>
            <a:rect l="0" t="0" r="0" b="0"/>
            <a:pathLst>
              <a:path w="387526" h="576056">
                <a:moveTo>
                  <a:pt x="200789" y="0"/>
                </a:moveTo>
                <a:lnTo>
                  <a:pt x="141195" y="49498"/>
                </a:lnTo>
                <a:lnTo>
                  <a:pt x="84365" y="100344"/>
                </a:lnTo>
                <a:lnTo>
                  <a:pt x="21751" y="143764"/>
                </a:lnTo>
                <a:lnTo>
                  <a:pt x="13580" y="144976"/>
                </a:lnTo>
                <a:lnTo>
                  <a:pt x="6962" y="142274"/>
                </a:lnTo>
                <a:lnTo>
                  <a:pt x="1381" y="136963"/>
                </a:lnTo>
                <a:lnTo>
                  <a:pt x="0" y="131083"/>
                </a:lnTo>
                <a:lnTo>
                  <a:pt x="1419" y="124823"/>
                </a:lnTo>
                <a:lnTo>
                  <a:pt x="10404" y="110459"/>
                </a:lnTo>
                <a:lnTo>
                  <a:pt x="35194" y="84981"/>
                </a:lnTo>
                <a:lnTo>
                  <a:pt x="95755" y="56834"/>
                </a:lnTo>
                <a:lnTo>
                  <a:pt x="140787" y="45369"/>
                </a:lnTo>
                <a:lnTo>
                  <a:pt x="177551" y="46198"/>
                </a:lnTo>
                <a:lnTo>
                  <a:pt x="199820" y="52118"/>
                </a:lnTo>
                <a:lnTo>
                  <a:pt x="221415" y="62548"/>
                </a:lnTo>
                <a:lnTo>
                  <a:pt x="236472" y="78102"/>
                </a:lnTo>
                <a:lnTo>
                  <a:pt x="242125" y="87163"/>
                </a:lnTo>
                <a:lnTo>
                  <a:pt x="245287" y="106590"/>
                </a:lnTo>
                <a:lnTo>
                  <a:pt x="244492" y="116683"/>
                </a:lnTo>
                <a:lnTo>
                  <a:pt x="237370" y="134138"/>
                </a:lnTo>
                <a:lnTo>
                  <a:pt x="193446" y="185844"/>
                </a:lnTo>
                <a:lnTo>
                  <a:pt x="192384" y="189407"/>
                </a:lnTo>
                <a:lnTo>
                  <a:pt x="195185" y="190612"/>
                </a:lnTo>
                <a:lnTo>
                  <a:pt x="207657" y="191171"/>
                </a:lnTo>
                <a:lnTo>
                  <a:pt x="259924" y="209821"/>
                </a:lnTo>
                <a:lnTo>
                  <a:pt x="304107" y="236851"/>
                </a:lnTo>
                <a:lnTo>
                  <a:pt x="363609" y="297299"/>
                </a:lnTo>
                <a:lnTo>
                  <a:pt x="382169" y="342995"/>
                </a:lnTo>
                <a:lnTo>
                  <a:pt x="387525" y="403147"/>
                </a:lnTo>
                <a:lnTo>
                  <a:pt x="380251" y="441155"/>
                </a:lnTo>
                <a:lnTo>
                  <a:pt x="362627" y="480363"/>
                </a:lnTo>
                <a:lnTo>
                  <a:pt x="325824" y="522525"/>
                </a:lnTo>
                <a:lnTo>
                  <a:pt x="279169" y="553731"/>
                </a:lnTo>
                <a:lnTo>
                  <a:pt x="224894" y="572849"/>
                </a:lnTo>
                <a:lnTo>
                  <a:pt x="183104" y="576055"/>
                </a:lnTo>
                <a:lnTo>
                  <a:pt x="136421" y="570370"/>
                </a:lnTo>
                <a:lnTo>
                  <a:pt x="116561" y="56853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Freeform 82"/>
          <p:cNvSpPr/>
          <p:nvPr/>
        </p:nvSpPr>
        <p:spPr>
          <a:xfrm>
            <a:off x="1723390" y="3181937"/>
            <a:ext cx="295329" cy="289756"/>
          </a:xfrm>
          <a:custGeom>
            <a:avLst/>
            <a:gdLst/>
            <a:ahLst/>
            <a:cxnLst/>
            <a:rect l="0" t="0" r="0" b="0"/>
            <a:pathLst>
              <a:path w="295329" h="289756">
                <a:moveTo>
                  <a:pt x="245439" y="29254"/>
                </a:moveTo>
                <a:lnTo>
                  <a:pt x="201476" y="5535"/>
                </a:lnTo>
                <a:lnTo>
                  <a:pt x="165602" y="0"/>
                </a:lnTo>
                <a:lnTo>
                  <a:pt x="130926" y="3949"/>
                </a:lnTo>
                <a:lnTo>
                  <a:pt x="77154" y="27424"/>
                </a:lnTo>
                <a:lnTo>
                  <a:pt x="57172" y="37799"/>
                </a:lnTo>
                <a:lnTo>
                  <a:pt x="11889" y="85940"/>
                </a:lnTo>
                <a:lnTo>
                  <a:pt x="2039" y="104751"/>
                </a:lnTo>
                <a:lnTo>
                  <a:pt x="0" y="124809"/>
                </a:lnTo>
                <a:lnTo>
                  <a:pt x="8224" y="166283"/>
                </a:lnTo>
                <a:lnTo>
                  <a:pt x="29519" y="207100"/>
                </a:lnTo>
                <a:lnTo>
                  <a:pt x="59375" y="238906"/>
                </a:lnTo>
                <a:lnTo>
                  <a:pt x="120762" y="283314"/>
                </a:lnTo>
                <a:lnTo>
                  <a:pt x="156765" y="289755"/>
                </a:lnTo>
                <a:lnTo>
                  <a:pt x="191479" y="286074"/>
                </a:lnTo>
                <a:lnTo>
                  <a:pt x="223991" y="271985"/>
                </a:lnTo>
                <a:lnTo>
                  <a:pt x="250262" y="252993"/>
                </a:lnTo>
                <a:lnTo>
                  <a:pt x="278930" y="217209"/>
                </a:lnTo>
                <a:lnTo>
                  <a:pt x="288790" y="197018"/>
                </a:lnTo>
                <a:lnTo>
                  <a:pt x="295328" y="154741"/>
                </a:lnTo>
                <a:lnTo>
                  <a:pt x="290618" y="128310"/>
                </a:lnTo>
                <a:lnTo>
                  <a:pt x="279556" y="104865"/>
                </a:lnTo>
                <a:lnTo>
                  <a:pt x="254768" y="74274"/>
                </a:lnTo>
                <a:lnTo>
                  <a:pt x="224382" y="5031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2" name="Group 91"/>
          <p:cNvGrpSpPr/>
          <p:nvPr/>
        </p:nvGrpSpPr>
        <p:grpSpPr>
          <a:xfrm>
            <a:off x="8149491" y="3421761"/>
            <a:ext cx="1863111" cy="400084"/>
            <a:chOff x="8149491" y="3421761"/>
            <a:chExt cx="1863111" cy="400084"/>
          </a:xfrm>
        </p:grpSpPr>
        <p:sp>
          <p:nvSpPr>
            <p:cNvPr id="84" name="Freeform 83"/>
            <p:cNvSpPr/>
            <p:nvPr/>
          </p:nvSpPr>
          <p:spPr>
            <a:xfrm>
              <a:off x="8149491" y="3421761"/>
              <a:ext cx="210136" cy="381235"/>
            </a:xfrm>
            <a:custGeom>
              <a:avLst/>
              <a:gdLst/>
              <a:ahLst/>
              <a:cxnLst/>
              <a:rect l="0" t="0" r="0" b="0"/>
              <a:pathLst>
                <a:path w="210136" h="381235">
                  <a:moveTo>
                    <a:pt x="10094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6887" y="153673"/>
                  </a:lnTo>
                  <a:lnTo>
                    <a:pt x="9462" y="210423"/>
                  </a:lnTo>
                  <a:lnTo>
                    <a:pt x="17246" y="273505"/>
                  </a:lnTo>
                  <a:lnTo>
                    <a:pt x="19956" y="327031"/>
                  </a:lnTo>
                  <a:lnTo>
                    <a:pt x="26601" y="381234"/>
                  </a:lnTo>
                  <a:lnTo>
                    <a:pt x="25778" y="380498"/>
                  </a:lnTo>
                  <a:lnTo>
                    <a:pt x="24059" y="376498"/>
                  </a:lnTo>
                  <a:lnTo>
                    <a:pt x="21641" y="348511"/>
                  </a:lnTo>
                  <a:lnTo>
                    <a:pt x="32209" y="294939"/>
                  </a:lnTo>
                  <a:lnTo>
                    <a:pt x="50008" y="243344"/>
                  </a:lnTo>
                  <a:lnTo>
                    <a:pt x="61369" y="226696"/>
                  </a:lnTo>
                  <a:lnTo>
                    <a:pt x="77337" y="214618"/>
                  </a:lnTo>
                  <a:lnTo>
                    <a:pt x="97302" y="206520"/>
                  </a:lnTo>
                  <a:lnTo>
                    <a:pt x="133680" y="203131"/>
                  </a:lnTo>
                  <a:lnTo>
                    <a:pt x="156268" y="206484"/>
                  </a:lnTo>
                  <a:lnTo>
                    <a:pt x="174886" y="218113"/>
                  </a:lnTo>
                  <a:lnTo>
                    <a:pt x="183127" y="226127"/>
                  </a:lnTo>
                  <a:lnTo>
                    <a:pt x="192282" y="247510"/>
                  </a:lnTo>
                  <a:lnTo>
                    <a:pt x="207298" y="309162"/>
                  </a:lnTo>
                  <a:lnTo>
                    <a:pt x="210135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405545" y="3574100"/>
              <a:ext cx="174318" cy="206297"/>
            </a:xfrm>
            <a:custGeom>
              <a:avLst/>
              <a:gdLst/>
              <a:ahLst/>
              <a:cxnLst/>
              <a:rect l="0" t="0" r="0" b="0"/>
              <a:pathLst>
                <a:path w="174318" h="206297">
                  <a:moveTo>
                    <a:pt x="122538" y="5589"/>
                  </a:moveTo>
                  <a:lnTo>
                    <a:pt x="105770" y="0"/>
                  </a:lnTo>
                  <a:lnTo>
                    <a:pt x="85059" y="3495"/>
                  </a:lnTo>
                  <a:lnTo>
                    <a:pt x="53332" y="18616"/>
                  </a:lnTo>
                  <a:lnTo>
                    <a:pt x="37967" y="32436"/>
                  </a:lnTo>
                  <a:lnTo>
                    <a:pt x="4754" y="84259"/>
                  </a:lnTo>
                  <a:lnTo>
                    <a:pt x="0" y="107624"/>
                  </a:lnTo>
                  <a:lnTo>
                    <a:pt x="2912" y="147086"/>
                  </a:lnTo>
                  <a:lnTo>
                    <a:pt x="14389" y="168302"/>
                  </a:lnTo>
                  <a:lnTo>
                    <a:pt x="50352" y="200987"/>
                  </a:lnTo>
                  <a:lnTo>
                    <a:pt x="73687" y="206296"/>
                  </a:lnTo>
                  <a:lnTo>
                    <a:pt x="121207" y="200172"/>
                  </a:lnTo>
                  <a:lnTo>
                    <a:pt x="139883" y="187997"/>
                  </a:lnTo>
                  <a:lnTo>
                    <a:pt x="154813" y="170887"/>
                  </a:lnTo>
                  <a:lnTo>
                    <a:pt x="165348" y="151584"/>
                  </a:lnTo>
                  <a:lnTo>
                    <a:pt x="173238" y="102191"/>
                  </a:lnTo>
                  <a:lnTo>
                    <a:pt x="174317" y="75039"/>
                  </a:lnTo>
                  <a:lnTo>
                    <a:pt x="168558" y="53613"/>
                  </a:lnTo>
                  <a:lnTo>
                    <a:pt x="133066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654425" y="3527046"/>
              <a:ext cx="282833" cy="200738"/>
            </a:xfrm>
            <a:custGeom>
              <a:avLst/>
              <a:gdLst/>
              <a:ahLst/>
              <a:cxnLst/>
              <a:rect l="0" t="0" r="0" b="0"/>
              <a:pathLst>
                <a:path w="282833" h="200738">
                  <a:moveTo>
                    <a:pt x="0" y="63171"/>
                  </a:moveTo>
                  <a:lnTo>
                    <a:pt x="5589" y="121788"/>
                  </a:lnTo>
                  <a:lnTo>
                    <a:pt x="19128" y="166387"/>
                  </a:lnTo>
                  <a:lnTo>
                    <a:pt x="30337" y="183524"/>
                  </a:lnTo>
                  <a:lnTo>
                    <a:pt x="46238" y="195820"/>
                  </a:lnTo>
                  <a:lnTo>
                    <a:pt x="55392" y="200737"/>
                  </a:lnTo>
                  <a:lnTo>
                    <a:pt x="63834" y="200505"/>
                  </a:lnTo>
                  <a:lnTo>
                    <a:pt x="71802" y="196841"/>
                  </a:lnTo>
                  <a:lnTo>
                    <a:pt x="85724" y="183412"/>
                  </a:lnTo>
                  <a:lnTo>
                    <a:pt x="113656" y="141656"/>
                  </a:lnTo>
                  <a:lnTo>
                    <a:pt x="120224" y="138891"/>
                  </a:lnTo>
                  <a:lnTo>
                    <a:pt x="126943" y="139388"/>
                  </a:lnTo>
                  <a:lnTo>
                    <a:pt x="140647" y="146178"/>
                  </a:lnTo>
                  <a:lnTo>
                    <a:pt x="184857" y="180664"/>
                  </a:lnTo>
                  <a:lnTo>
                    <a:pt x="207720" y="185580"/>
                  </a:lnTo>
                  <a:lnTo>
                    <a:pt x="230360" y="181526"/>
                  </a:lnTo>
                  <a:lnTo>
                    <a:pt x="259717" y="166090"/>
                  </a:lnTo>
                  <a:lnTo>
                    <a:pt x="267901" y="159859"/>
                  </a:lnTo>
                  <a:lnTo>
                    <a:pt x="276994" y="137339"/>
                  </a:lnTo>
                  <a:lnTo>
                    <a:pt x="282832" y="80811"/>
                  </a:lnTo>
                  <a:lnTo>
                    <a:pt x="275746" y="25113"/>
                  </a:lnTo>
                  <a:lnTo>
                    <a:pt x="27374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181588" y="3514262"/>
              <a:ext cx="220361" cy="173323"/>
            </a:xfrm>
            <a:custGeom>
              <a:avLst/>
              <a:gdLst/>
              <a:ahLst/>
              <a:cxnLst/>
              <a:rect l="0" t="0" r="0" b="0"/>
              <a:pathLst>
                <a:path w="220361" h="173323">
                  <a:moveTo>
                    <a:pt x="9790" y="75955"/>
                  </a:moveTo>
                  <a:lnTo>
                    <a:pt x="9790" y="134572"/>
                  </a:lnTo>
                  <a:lnTo>
                    <a:pt x="15380" y="169362"/>
                  </a:lnTo>
                  <a:lnTo>
                    <a:pt x="14686" y="173322"/>
                  </a:lnTo>
                  <a:lnTo>
                    <a:pt x="11884" y="172452"/>
                  </a:lnTo>
                  <a:lnTo>
                    <a:pt x="7677" y="168362"/>
                  </a:lnTo>
                  <a:lnTo>
                    <a:pt x="3001" y="148221"/>
                  </a:lnTo>
                  <a:lnTo>
                    <a:pt x="0" y="87630"/>
                  </a:lnTo>
                  <a:lnTo>
                    <a:pt x="5069" y="47829"/>
                  </a:lnTo>
                  <a:lnTo>
                    <a:pt x="13931" y="27970"/>
                  </a:lnTo>
                  <a:lnTo>
                    <a:pt x="19569" y="19399"/>
                  </a:lnTo>
                  <a:lnTo>
                    <a:pt x="26838" y="14854"/>
                  </a:lnTo>
                  <a:lnTo>
                    <a:pt x="44273" y="12924"/>
                  </a:lnTo>
                  <a:lnTo>
                    <a:pt x="52666" y="16387"/>
                  </a:lnTo>
                  <a:lnTo>
                    <a:pt x="68231" y="29593"/>
                  </a:lnTo>
                  <a:lnTo>
                    <a:pt x="86541" y="59648"/>
                  </a:lnTo>
                  <a:lnTo>
                    <a:pt x="86694" y="58065"/>
                  </a:lnTo>
                  <a:lnTo>
                    <a:pt x="85626" y="53500"/>
                  </a:lnTo>
                  <a:lnTo>
                    <a:pt x="89712" y="24718"/>
                  </a:lnTo>
                  <a:lnTo>
                    <a:pt x="94657" y="16061"/>
                  </a:lnTo>
                  <a:lnTo>
                    <a:pt x="109510" y="3322"/>
                  </a:lnTo>
                  <a:lnTo>
                    <a:pt x="130929" y="0"/>
                  </a:lnTo>
                  <a:lnTo>
                    <a:pt x="153707" y="3593"/>
                  </a:lnTo>
                  <a:lnTo>
                    <a:pt x="171629" y="12988"/>
                  </a:lnTo>
                  <a:lnTo>
                    <a:pt x="184274" y="28083"/>
                  </a:lnTo>
                  <a:lnTo>
                    <a:pt x="201923" y="66369"/>
                  </a:lnTo>
                  <a:lnTo>
                    <a:pt x="211909" y="120287"/>
                  </a:lnTo>
                  <a:lnTo>
                    <a:pt x="220360" y="1391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9447303" y="3481826"/>
              <a:ext cx="165216" cy="139978"/>
            </a:xfrm>
            <a:custGeom>
              <a:avLst/>
              <a:gdLst/>
              <a:ahLst/>
              <a:cxnLst/>
              <a:rect l="0" t="0" r="0" b="0"/>
              <a:pathLst>
                <a:path w="165216" h="139978">
                  <a:moveTo>
                    <a:pt x="112573" y="97863"/>
                  </a:moveTo>
                  <a:lnTo>
                    <a:pt x="93444" y="35605"/>
                  </a:lnTo>
                  <a:lnTo>
                    <a:pt x="82234" y="19110"/>
                  </a:lnTo>
                  <a:lnTo>
                    <a:pt x="66333" y="7099"/>
                  </a:lnTo>
                  <a:lnTo>
                    <a:pt x="57180" y="2259"/>
                  </a:lnTo>
                  <a:lnTo>
                    <a:pt x="37651" y="0"/>
                  </a:lnTo>
                  <a:lnTo>
                    <a:pt x="27530" y="1035"/>
                  </a:lnTo>
                  <a:lnTo>
                    <a:pt x="19612" y="5235"/>
                  </a:lnTo>
                  <a:lnTo>
                    <a:pt x="7696" y="19260"/>
                  </a:lnTo>
                  <a:lnTo>
                    <a:pt x="0" y="52476"/>
                  </a:lnTo>
                  <a:lnTo>
                    <a:pt x="3308" y="86365"/>
                  </a:lnTo>
                  <a:lnTo>
                    <a:pt x="11758" y="104841"/>
                  </a:lnTo>
                  <a:lnTo>
                    <a:pt x="17287" y="113043"/>
                  </a:lnTo>
                  <a:lnTo>
                    <a:pt x="32789" y="125277"/>
                  </a:lnTo>
                  <a:lnTo>
                    <a:pt x="41836" y="130177"/>
                  </a:lnTo>
                  <a:lnTo>
                    <a:pt x="50207" y="131104"/>
                  </a:lnTo>
                  <a:lnTo>
                    <a:pt x="65748" y="125895"/>
                  </a:lnTo>
                  <a:lnTo>
                    <a:pt x="77334" y="112661"/>
                  </a:lnTo>
                  <a:lnTo>
                    <a:pt x="94303" y="75570"/>
                  </a:lnTo>
                  <a:lnTo>
                    <a:pt x="100514" y="35401"/>
                  </a:lnTo>
                  <a:lnTo>
                    <a:pt x="111485" y="78563"/>
                  </a:lnTo>
                  <a:lnTo>
                    <a:pt x="129538" y="107742"/>
                  </a:lnTo>
                  <a:lnTo>
                    <a:pt x="165215" y="1399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9654632" y="3446186"/>
              <a:ext cx="114540" cy="175618"/>
            </a:xfrm>
            <a:custGeom>
              <a:avLst/>
              <a:gdLst/>
              <a:ahLst/>
              <a:cxnLst/>
              <a:rect l="0" t="0" r="0" b="0"/>
              <a:pathLst>
                <a:path w="114540" h="175618">
                  <a:moveTo>
                    <a:pt x="0" y="70332"/>
                  </a:moveTo>
                  <a:lnTo>
                    <a:pt x="3119" y="113023"/>
                  </a:lnTo>
                  <a:lnTo>
                    <a:pt x="15618" y="158145"/>
                  </a:lnTo>
                  <a:lnTo>
                    <a:pt x="5841" y="129816"/>
                  </a:lnTo>
                  <a:lnTo>
                    <a:pt x="769" y="68922"/>
                  </a:lnTo>
                  <a:lnTo>
                    <a:pt x="5741" y="13901"/>
                  </a:lnTo>
                  <a:lnTo>
                    <a:pt x="10847" y="5805"/>
                  </a:lnTo>
                  <a:lnTo>
                    <a:pt x="17760" y="1577"/>
                  </a:lnTo>
                  <a:lnTo>
                    <a:pt x="34799" y="0"/>
                  </a:lnTo>
                  <a:lnTo>
                    <a:pt x="54071" y="3198"/>
                  </a:lnTo>
                  <a:lnTo>
                    <a:pt x="71214" y="14758"/>
                  </a:lnTo>
                  <a:lnTo>
                    <a:pt x="101285" y="45186"/>
                  </a:lnTo>
                  <a:lnTo>
                    <a:pt x="109357" y="65785"/>
                  </a:lnTo>
                  <a:lnTo>
                    <a:pt x="114539" y="117137"/>
                  </a:lnTo>
                  <a:lnTo>
                    <a:pt x="105285" y="1756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9823088" y="3453347"/>
              <a:ext cx="73701" cy="136871"/>
            </a:xfrm>
            <a:custGeom>
              <a:avLst/>
              <a:gdLst/>
              <a:ahLst/>
              <a:cxnLst/>
              <a:rect l="0" t="0" r="0" b="0"/>
              <a:pathLst>
                <a:path w="73701" h="136871">
                  <a:moveTo>
                    <a:pt x="0" y="0"/>
                  </a:moveTo>
                  <a:lnTo>
                    <a:pt x="0" y="22357"/>
                  </a:lnTo>
                  <a:lnTo>
                    <a:pt x="6239" y="39572"/>
                  </a:lnTo>
                  <a:lnTo>
                    <a:pt x="49498" y="100163"/>
                  </a:lnTo>
                  <a:lnTo>
                    <a:pt x="7370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9802031" y="3421761"/>
              <a:ext cx="210571" cy="400084"/>
            </a:xfrm>
            <a:custGeom>
              <a:avLst/>
              <a:gdLst/>
              <a:ahLst/>
              <a:cxnLst/>
              <a:rect l="0" t="0" r="0" b="0"/>
              <a:pathLst>
                <a:path w="210571" h="400084">
                  <a:moveTo>
                    <a:pt x="210570" y="0"/>
                  </a:moveTo>
                  <a:lnTo>
                    <a:pt x="186523" y="17981"/>
                  </a:lnTo>
                  <a:lnTo>
                    <a:pt x="143935" y="75524"/>
                  </a:lnTo>
                  <a:lnTo>
                    <a:pt x="115822" y="130515"/>
                  </a:lnTo>
                  <a:lnTo>
                    <a:pt x="94759" y="180221"/>
                  </a:lnTo>
                  <a:lnTo>
                    <a:pt x="73701" y="228874"/>
                  </a:lnTo>
                  <a:lnTo>
                    <a:pt x="51213" y="287235"/>
                  </a:lnTo>
                  <a:lnTo>
                    <a:pt x="28270" y="342654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4506197" y="3895544"/>
            <a:ext cx="4385365" cy="673824"/>
            <a:chOff x="4506197" y="3895544"/>
            <a:chExt cx="4385365" cy="673824"/>
          </a:xfrm>
        </p:grpSpPr>
        <p:sp>
          <p:nvSpPr>
            <p:cNvPr id="93" name="Freeform 92"/>
            <p:cNvSpPr/>
            <p:nvPr/>
          </p:nvSpPr>
          <p:spPr>
            <a:xfrm>
              <a:off x="4558839" y="4221927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0" y="155214"/>
                  </a:lnTo>
                  <a:lnTo>
                    <a:pt x="5589" y="213544"/>
                  </a:lnTo>
                  <a:lnTo>
                    <a:pt x="10528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506197" y="4348269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99310" y="0"/>
                  </a:lnTo>
                  <a:lnTo>
                    <a:pt x="42713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737823" y="4348269"/>
              <a:ext cx="5591" cy="126343"/>
            </a:xfrm>
            <a:custGeom>
              <a:avLst/>
              <a:gdLst/>
              <a:ahLst/>
              <a:cxnLst/>
              <a:rect l="0" t="0" r="0" b="0"/>
              <a:pathLst>
                <a:path w="5591" h="126343">
                  <a:moveTo>
                    <a:pt x="0" y="0"/>
                  </a:moveTo>
                  <a:lnTo>
                    <a:pt x="5590" y="16768"/>
                  </a:lnTo>
                  <a:lnTo>
                    <a:pt x="5214" y="34358"/>
                  </a:lnTo>
                  <a:lnTo>
                    <a:pt x="687" y="9065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706238" y="422192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811523" y="4322336"/>
              <a:ext cx="168457" cy="154873"/>
            </a:xfrm>
            <a:custGeom>
              <a:avLst/>
              <a:gdLst/>
              <a:ahLst/>
              <a:cxnLst/>
              <a:rect l="0" t="0" r="0" b="0"/>
              <a:pathLst>
                <a:path w="168457" h="154873">
                  <a:moveTo>
                    <a:pt x="0" y="99633"/>
                  </a:moveTo>
                  <a:lnTo>
                    <a:pt x="3119" y="142324"/>
                  </a:lnTo>
                  <a:lnTo>
                    <a:pt x="6066" y="154872"/>
                  </a:lnTo>
                  <a:lnTo>
                    <a:pt x="1030" y="112900"/>
                  </a:lnTo>
                  <a:lnTo>
                    <a:pt x="3255" y="49546"/>
                  </a:lnTo>
                  <a:lnTo>
                    <a:pt x="5680" y="38166"/>
                  </a:lnTo>
                  <a:lnTo>
                    <a:pt x="10805" y="29409"/>
                  </a:lnTo>
                  <a:lnTo>
                    <a:pt x="25860" y="16559"/>
                  </a:lnTo>
                  <a:lnTo>
                    <a:pt x="32447" y="16174"/>
                  </a:lnTo>
                  <a:lnTo>
                    <a:pt x="38009" y="19428"/>
                  </a:lnTo>
                  <a:lnTo>
                    <a:pt x="47309" y="32400"/>
                  </a:lnTo>
                  <a:lnTo>
                    <a:pt x="55341" y="49864"/>
                  </a:lnTo>
                  <a:lnTo>
                    <a:pt x="57951" y="51246"/>
                  </a:lnTo>
                  <a:lnTo>
                    <a:pt x="59691" y="47488"/>
                  </a:lnTo>
                  <a:lnTo>
                    <a:pt x="68073" y="13423"/>
                  </a:lnTo>
                  <a:lnTo>
                    <a:pt x="74628" y="7065"/>
                  </a:lnTo>
                  <a:lnTo>
                    <a:pt x="94389" y="0"/>
                  </a:lnTo>
                  <a:lnTo>
                    <a:pt x="103870" y="455"/>
                  </a:lnTo>
                  <a:lnTo>
                    <a:pt x="120644" y="7201"/>
                  </a:lnTo>
                  <a:lnTo>
                    <a:pt x="143241" y="29742"/>
                  </a:lnTo>
                  <a:lnTo>
                    <a:pt x="159165" y="58647"/>
                  </a:lnTo>
                  <a:lnTo>
                    <a:pt x="167232" y="115523"/>
                  </a:lnTo>
                  <a:lnTo>
                    <a:pt x="168456" y="1417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043150" y="4306564"/>
              <a:ext cx="105286" cy="146991"/>
            </a:xfrm>
            <a:custGeom>
              <a:avLst/>
              <a:gdLst/>
              <a:ahLst/>
              <a:cxnLst/>
              <a:rect l="0" t="0" r="0" b="0"/>
              <a:pathLst>
                <a:path w="105286" h="146991">
                  <a:moveTo>
                    <a:pt x="0" y="41705"/>
                  </a:moveTo>
                  <a:lnTo>
                    <a:pt x="16767" y="47294"/>
                  </a:lnTo>
                  <a:lnTo>
                    <a:pt x="34358" y="46919"/>
                  </a:lnTo>
                  <a:lnTo>
                    <a:pt x="52705" y="41682"/>
                  </a:lnTo>
                  <a:lnTo>
                    <a:pt x="68658" y="31556"/>
                  </a:lnTo>
                  <a:lnTo>
                    <a:pt x="72678" y="24411"/>
                  </a:lnTo>
                  <a:lnTo>
                    <a:pt x="74026" y="7113"/>
                  </a:lnTo>
                  <a:lnTo>
                    <a:pt x="70408" y="2266"/>
                  </a:lnTo>
                  <a:lnTo>
                    <a:pt x="64486" y="204"/>
                  </a:lnTo>
                  <a:lnTo>
                    <a:pt x="57029" y="0"/>
                  </a:lnTo>
                  <a:lnTo>
                    <a:pt x="42503" y="6012"/>
                  </a:lnTo>
                  <a:lnTo>
                    <a:pt x="35355" y="10891"/>
                  </a:lnTo>
                  <a:lnTo>
                    <a:pt x="24292" y="25670"/>
                  </a:lnTo>
                  <a:lnTo>
                    <a:pt x="7658" y="63754"/>
                  </a:lnTo>
                  <a:lnTo>
                    <a:pt x="6523" y="84260"/>
                  </a:lnTo>
                  <a:lnTo>
                    <a:pt x="11088" y="103902"/>
                  </a:lnTo>
                  <a:lnTo>
                    <a:pt x="20916" y="120431"/>
                  </a:lnTo>
                  <a:lnTo>
                    <a:pt x="36202" y="132456"/>
                  </a:lnTo>
                  <a:lnTo>
                    <a:pt x="55864" y="140531"/>
                  </a:lnTo>
                  <a:lnTo>
                    <a:pt x="105285" y="1469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252744" y="4274570"/>
              <a:ext cx="169808" cy="178985"/>
            </a:xfrm>
            <a:custGeom>
              <a:avLst/>
              <a:gdLst/>
              <a:ahLst/>
              <a:cxnLst/>
              <a:rect l="0" t="0" r="0" b="0"/>
              <a:pathLst>
                <a:path w="169808" h="178985">
                  <a:moveTo>
                    <a:pt x="85204" y="0"/>
                  </a:moveTo>
                  <a:lnTo>
                    <a:pt x="41241" y="20243"/>
                  </a:lnTo>
                  <a:lnTo>
                    <a:pt x="16546" y="39403"/>
                  </a:lnTo>
                  <a:lnTo>
                    <a:pt x="0" y="65487"/>
                  </a:lnTo>
                  <a:lnTo>
                    <a:pt x="326" y="72904"/>
                  </a:lnTo>
                  <a:lnTo>
                    <a:pt x="4052" y="79018"/>
                  </a:lnTo>
                  <a:lnTo>
                    <a:pt x="17551" y="88931"/>
                  </a:lnTo>
                  <a:lnTo>
                    <a:pt x="46051" y="99919"/>
                  </a:lnTo>
                  <a:lnTo>
                    <a:pt x="97011" y="104225"/>
                  </a:lnTo>
                  <a:lnTo>
                    <a:pt x="146548" y="110665"/>
                  </a:lnTo>
                  <a:lnTo>
                    <a:pt x="155346" y="115890"/>
                  </a:lnTo>
                  <a:lnTo>
                    <a:pt x="168241" y="131055"/>
                  </a:lnTo>
                  <a:lnTo>
                    <a:pt x="169807" y="140012"/>
                  </a:lnTo>
                  <a:lnTo>
                    <a:pt x="165310" y="159324"/>
                  </a:lnTo>
                  <a:lnTo>
                    <a:pt x="158495" y="165877"/>
                  </a:lnTo>
                  <a:lnTo>
                    <a:pt x="138445" y="173159"/>
                  </a:lnTo>
                  <a:lnTo>
                    <a:pt x="80069" y="178217"/>
                  </a:lnTo>
                  <a:lnTo>
                    <a:pt x="53618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685389" y="4232455"/>
              <a:ext cx="42114" cy="84230"/>
            </a:xfrm>
            <a:custGeom>
              <a:avLst/>
              <a:gdLst/>
              <a:ahLst/>
              <a:cxnLst/>
              <a:rect l="0" t="0" r="0" b="0"/>
              <a:pathLst>
                <a:path w="42114" h="84230">
                  <a:moveTo>
                    <a:pt x="0" y="0"/>
                  </a:moveTo>
                  <a:lnTo>
                    <a:pt x="15640" y="17982"/>
                  </a:lnTo>
                  <a:lnTo>
                    <a:pt x="38882" y="75306"/>
                  </a:lnTo>
                  <a:lnTo>
                    <a:pt x="42113" y="842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643274" y="4211399"/>
              <a:ext cx="147400" cy="357969"/>
            </a:xfrm>
            <a:custGeom>
              <a:avLst/>
              <a:gdLst/>
              <a:ahLst/>
              <a:cxnLst/>
              <a:rect l="0" t="0" r="0" b="0"/>
              <a:pathLst>
                <a:path w="147400" h="357969">
                  <a:moveTo>
                    <a:pt x="147399" y="0"/>
                  </a:moveTo>
                  <a:lnTo>
                    <a:pt x="104737" y="48901"/>
                  </a:lnTo>
                  <a:lnTo>
                    <a:pt x="93343" y="73206"/>
                  </a:lnTo>
                  <a:lnTo>
                    <a:pt x="79789" y="126938"/>
                  </a:lnTo>
                  <a:lnTo>
                    <a:pt x="60865" y="182611"/>
                  </a:lnTo>
                  <a:lnTo>
                    <a:pt x="38626" y="238669"/>
                  </a:lnTo>
                  <a:lnTo>
                    <a:pt x="21755" y="291683"/>
                  </a:lnTo>
                  <a:lnTo>
                    <a:pt x="3181" y="348336"/>
                  </a:lnTo>
                  <a:lnTo>
                    <a:pt x="0" y="3579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815312" y="4242984"/>
              <a:ext cx="94326" cy="167946"/>
            </a:xfrm>
            <a:custGeom>
              <a:avLst/>
              <a:gdLst/>
              <a:ahLst/>
              <a:cxnLst/>
              <a:rect l="0" t="0" r="0" b="0"/>
              <a:pathLst>
                <a:path w="94326" h="167946">
                  <a:moveTo>
                    <a:pt x="49061" y="0"/>
                  </a:moveTo>
                  <a:lnTo>
                    <a:pt x="33420" y="17981"/>
                  </a:lnTo>
                  <a:lnTo>
                    <a:pt x="4558" y="75524"/>
                  </a:lnTo>
                  <a:lnTo>
                    <a:pt x="0" y="113884"/>
                  </a:lnTo>
                  <a:lnTo>
                    <a:pt x="3079" y="141082"/>
                  </a:lnTo>
                  <a:lnTo>
                    <a:pt x="7878" y="151377"/>
                  </a:lnTo>
                  <a:lnTo>
                    <a:pt x="22569" y="165934"/>
                  </a:lnTo>
                  <a:lnTo>
                    <a:pt x="31400" y="167945"/>
                  </a:lnTo>
                  <a:lnTo>
                    <a:pt x="50570" y="163940"/>
                  </a:lnTo>
                  <a:lnTo>
                    <a:pt x="67669" y="151241"/>
                  </a:lnTo>
                  <a:lnTo>
                    <a:pt x="81898" y="133899"/>
                  </a:lnTo>
                  <a:lnTo>
                    <a:pt x="92121" y="114493"/>
                  </a:lnTo>
                  <a:lnTo>
                    <a:pt x="94325" y="91050"/>
                  </a:lnTo>
                  <a:lnTo>
                    <a:pt x="83118" y="31015"/>
                  </a:lnTo>
                  <a:lnTo>
                    <a:pt x="80646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969658" y="4211399"/>
              <a:ext cx="136871" cy="165270"/>
            </a:xfrm>
            <a:custGeom>
              <a:avLst/>
              <a:gdLst/>
              <a:ahLst/>
              <a:cxnLst/>
              <a:rect l="0" t="0" r="0" b="0"/>
              <a:pathLst>
                <a:path w="136871" h="165270">
                  <a:moveTo>
                    <a:pt x="0" y="21056"/>
                  </a:moveTo>
                  <a:lnTo>
                    <a:pt x="3120" y="63748"/>
                  </a:lnTo>
                  <a:lnTo>
                    <a:pt x="9553" y="124294"/>
                  </a:lnTo>
                  <a:lnTo>
                    <a:pt x="10095" y="151558"/>
                  </a:lnTo>
                  <a:lnTo>
                    <a:pt x="14918" y="159530"/>
                  </a:lnTo>
                  <a:lnTo>
                    <a:pt x="22814" y="163675"/>
                  </a:lnTo>
                  <a:lnTo>
                    <a:pt x="32757" y="165269"/>
                  </a:lnTo>
                  <a:lnTo>
                    <a:pt x="53163" y="160800"/>
                  </a:lnTo>
                  <a:lnTo>
                    <a:pt x="72761" y="149846"/>
                  </a:lnTo>
                  <a:lnTo>
                    <a:pt x="95778" y="123947"/>
                  </a:lnTo>
                  <a:lnTo>
                    <a:pt x="122306" y="62960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265323" y="4222397"/>
              <a:ext cx="178118" cy="136681"/>
            </a:xfrm>
            <a:custGeom>
              <a:avLst/>
              <a:gdLst/>
              <a:ahLst/>
              <a:cxnLst/>
              <a:rect l="0" t="0" r="0" b="0"/>
              <a:pathLst>
                <a:path w="178118" h="136681">
                  <a:moveTo>
                    <a:pt x="20190" y="83758"/>
                  </a:moveTo>
                  <a:lnTo>
                    <a:pt x="9011" y="100526"/>
                  </a:lnTo>
                  <a:lnTo>
                    <a:pt x="1084" y="136680"/>
                  </a:lnTo>
                  <a:lnTo>
                    <a:pt x="0" y="127946"/>
                  </a:lnTo>
                  <a:lnTo>
                    <a:pt x="7581" y="68072"/>
                  </a:lnTo>
                  <a:lnTo>
                    <a:pt x="11076" y="39352"/>
                  </a:lnTo>
                  <a:lnTo>
                    <a:pt x="20429" y="18789"/>
                  </a:lnTo>
                  <a:lnTo>
                    <a:pt x="28538" y="13539"/>
                  </a:lnTo>
                  <a:lnTo>
                    <a:pt x="50026" y="10826"/>
                  </a:lnTo>
                  <a:lnTo>
                    <a:pt x="59968" y="14079"/>
                  </a:lnTo>
                  <a:lnTo>
                    <a:pt x="77253" y="27053"/>
                  </a:lnTo>
                  <a:lnTo>
                    <a:pt x="83968" y="28407"/>
                  </a:lnTo>
                  <a:lnTo>
                    <a:pt x="89615" y="25801"/>
                  </a:lnTo>
                  <a:lnTo>
                    <a:pt x="112672" y="1990"/>
                  </a:lnTo>
                  <a:lnTo>
                    <a:pt x="120449" y="0"/>
                  </a:lnTo>
                  <a:lnTo>
                    <a:pt x="138449" y="4028"/>
                  </a:lnTo>
                  <a:lnTo>
                    <a:pt x="145822" y="9548"/>
                  </a:lnTo>
                  <a:lnTo>
                    <a:pt x="157134" y="25039"/>
                  </a:lnTo>
                  <a:lnTo>
                    <a:pt x="172759" y="63580"/>
                  </a:lnTo>
                  <a:lnTo>
                    <a:pt x="178117" y="1048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498278" y="4221927"/>
              <a:ext cx="92562" cy="122436"/>
            </a:xfrm>
            <a:custGeom>
              <a:avLst/>
              <a:gdLst/>
              <a:ahLst/>
              <a:cxnLst/>
              <a:rect l="0" t="0" r="0" b="0"/>
              <a:pathLst>
                <a:path w="92562" h="122436">
                  <a:moveTo>
                    <a:pt x="8333" y="10528"/>
                  </a:moveTo>
                  <a:lnTo>
                    <a:pt x="0" y="48006"/>
                  </a:lnTo>
                  <a:lnTo>
                    <a:pt x="1120" y="71639"/>
                  </a:lnTo>
                  <a:lnTo>
                    <a:pt x="14905" y="103505"/>
                  </a:lnTo>
                  <a:lnTo>
                    <a:pt x="27242" y="120482"/>
                  </a:lnTo>
                  <a:lnTo>
                    <a:pt x="33807" y="122435"/>
                  </a:lnTo>
                  <a:lnTo>
                    <a:pt x="40524" y="120228"/>
                  </a:lnTo>
                  <a:lnTo>
                    <a:pt x="54225" y="108417"/>
                  </a:lnTo>
                  <a:lnTo>
                    <a:pt x="68114" y="91469"/>
                  </a:lnTo>
                  <a:lnTo>
                    <a:pt x="75847" y="69119"/>
                  </a:lnTo>
                  <a:lnTo>
                    <a:pt x="89823" y="9881"/>
                  </a:lnTo>
                  <a:lnTo>
                    <a:pt x="9256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685595" y="4021886"/>
              <a:ext cx="8335" cy="294799"/>
            </a:xfrm>
            <a:custGeom>
              <a:avLst/>
              <a:gdLst/>
              <a:ahLst/>
              <a:cxnLst/>
              <a:rect l="0" t="0" r="0" b="0"/>
              <a:pathLst>
                <a:path w="8335" h="294799">
                  <a:moveTo>
                    <a:pt x="0" y="0"/>
                  </a:moveTo>
                  <a:lnTo>
                    <a:pt x="0" y="48930"/>
                  </a:lnTo>
                  <a:lnTo>
                    <a:pt x="0" y="108061"/>
                  </a:lnTo>
                  <a:lnTo>
                    <a:pt x="1170" y="164801"/>
                  </a:lnTo>
                  <a:lnTo>
                    <a:pt x="8334" y="221070"/>
                  </a:lnTo>
                  <a:lnTo>
                    <a:pt x="6759" y="260084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774287" y="4074528"/>
              <a:ext cx="6066" cy="200043"/>
            </a:xfrm>
            <a:custGeom>
              <a:avLst/>
              <a:gdLst/>
              <a:ahLst/>
              <a:cxnLst/>
              <a:rect l="0" t="0" r="0" b="0"/>
              <a:pathLst>
                <a:path w="6066" h="200043">
                  <a:moveTo>
                    <a:pt x="6065" y="0"/>
                  </a:moveTo>
                  <a:lnTo>
                    <a:pt x="2945" y="42692"/>
                  </a:lnTo>
                  <a:lnTo>
                    <a:pt x="0" y="64598"/>
                  </a:lnTo>
                  <a:lnTo>
                    <a:pt x="4520" y="119908"/>
                  </a:lnTo>
                  <a:lnTo>
                    <a:pt x="5608" y="163430"/>
                  </a:lnTo>
                  <a:lnTo>
                    <a:pt x="6065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727710" y="4127171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2593" y="311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896165" y="4179813"/>
              <a:ext cx="5590" cy="105286"/>
            </a:xfrm>
            <a:custGeom>
              <a:avLst/>
              <a:gdLst/>
              <a:ahLst/>
              <a:cxnLst/>
              <a:rect l="0" t="0" r="0" b="0"/>
              <a:pathLst>
                <a:path w="5590" h="105286">
                  <a:moveTo>
                    <a:pt x="0" y="0"/>
                  </a:moveTo>
                  <a:lnTo>
                    <a:pt x="5589" y="58617"/>
                  </a:lnTo>
                  <a:lnTo>
                    <a:pt x="5215" y="7908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906694" y="406400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022524" y="4139181"/>
              <a:ext cx="85278" cy="293317"/>
            </a:xfrm>
            <a:custGeom>
              <a:avLst/>
              <a:gdLst/>
              <a:ahLst/>
              <a:cxnLst/>
              <a:rect l="0" t="0" r="0" b="0"/>
              <a:pathLst>
                <a:path w="85278" h="293317">
                  <a:moveTo>
                    <a:pt x="10512" y="293316"/>
                  </a:moveTo>
                  <a:lnTo>
                    <a:pt x="2179" y="255838"/>
                  </a:lnTo>
                  <a:lnTo>
                    <a:pt x="417" y="204415"/>
                  </a:lnTo>
                  <a:lnTo>
                    <a:pt x="69" y="149197"/>
                  </a:lnTo>
                  <a:lnTo>
                    <a:pt x="0" y="93229"/>
                  </a:lnTo>
                  <a:lnTo>
                    <a:pt x="5576" y="42703"/>
                  </a:lnTo>
                  <a:lnTo>
                    <a:pt x="14639" y="9660"/>
                  </a:lnTo>
                  <a:lnTo>
                    <a:pt x="20282" y="3607"/>
                  </a:lnTo>
                  <a:lnTo>
                    <a:pt x="27554" y="741"/>
                  </a:lnTo>
                  <a:lnTo>
                    <a:pt x="35911" y="0"/>
                  </a:lnTo>
                  <a:lnTo>
                    <a:pt x="51436" y="5416"/>
                  </a:lnTo>
                  <a:lnTo>
                    <a:pt x="66135" y="16792"/>
                  </a:lnTo>
                  <a:lnTo>
                    <a:pt x="80467" y="33546"/>
                  </a:lnTo>
                  <a:lnTo>
                    <a:pt x="85277" y="55810"/>
                  </a:lnTo>
                  <a:lnTo>
                    <a:pt x="82345" y="78963"/>
                  </a:lnTo>
                  <a:lnTo>
                    <a:pt x="73244" y="97053"/>
                  </a:lnTo>
                  <a:lnTo>
                    <a:pt x="42098" y="1248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159378" y="3990300"/>
              <a:ext cx="10530" cy="242156"/>
            </a:xfrm>
            <a:custGeom>
              <a:avLst/>
              <a:gdLst/>
              <a:ahLst/>
              <a:cxnLst/>
              <a:rect l="0" t="0" r="0" b="0"/>
              <a:pathLst>
                <a:path w="10530" h="242156">
                  <a:moveTo>
                    <a:pt x="10529" y="0"/>
                  </a:moveTo>
                  <a:lnTo>
                    <a:pt x="10529" y="48931"/>
                  </a:lnTo>
                  <a:lnTo>
                    <a:pt x="10529" y="108062"/>
                  </a:lnTo>
                  <a:lnTo>
                    <a:pt x="3293" y="164802"/>
                  </a:lnTo>
                  <a:lnTo>
                    <a:pt x="650" y="214831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254134" y="4179813"/>
              <a:ext cx="31587" cy="73701"/>
            </a:xfrm>
            <a:custGeom>
              <a:avLst/>
              <a:gdLst/>
              <a:ahLst/>
              <a:cxnLst/>
              <a:rect l="0" t="0" r="0" b="0"/>
              <a:pathLst>
                <a:path w="31587" h="73701">
                  <a:moveTo>
                    <a:pt x="0" y="0"/>
                  </a:moveTo>
                  <a:lnTo>
                    <a:pt x="26545" y="57754"/>
                  </a:lnTo>
                  <a:lnTo>
                    <a:pt x="31586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243606" y="4190342"/>
              <a:ext cx="115814" cy="189514"/>
            </a:xfrm>
            <a:custGeom>
              <a:avLst/>
              <a:gdLst/>
              <a:ahLst/>
              <a:cxnLst/>
              <a:rect l="0" t="0" r="0" b="0"/>
              <a:pathLst>
                <a:path w="115814" h="189514">
                  <a:moveTo>
                    <a:pt x="115813" y="0"/>
                  </a:moveTo>
                  <a:lnTo>
                    <a:pt x="73152" y="54114"/>
                  </a:lnTo>
                  <a:lnTo>
                    <a:pt x="45768" y="106648"/>
                  </a:lnTo>
                  <a:lnTo>
                    <a:pt x="19184" y="167018"/>
                  </a:lnTo>
                  <a:lnTo>
                    <a:pt x="11256" y="179515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622632" y="3958715"/>
              <a:ext cx="10530" cy="221099"/>
            </a:xfrm>
            <a:custGeom>
              <a:avLst/>
              <a:gdLst/>
              <a:ahLst/>
              <a:cxnLst/>
              <a:rect l="0" t="0" r="0" b="0"/>
              <a:pathLst>
                <a:path w="10530" h="221099">
                  <a:moveTo>
                    <a:pt x="10529" y="0"/>
                  </a:moveTo>
                  <a:lnTo>
                    <a:pt x="2195" y="37478"/>
                  </a:lnTo>
                  <a:lnTo>
                    <a:pt x="433" y="88901"/>
                  </a:lnTo>
                  <a:lnTo>
                    <a:pt x="85" y="144119"/>
                  </a:lnTo>
                  <a:lnTo>
                    <a:pt x="17" y="193847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548933" y="4064000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62216" y="11178"/>
                  </a:lnTo>
                  <a:lnTo>
                    <a:pt x="103539" y="22875"/>
                  </a:lnTo>
                  <a:lnTo>
                    <a:pt x="48787" y="3545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714532" y="3916601"/>
              <a:ext cx="108142" cy="223452"/>
            </a:xfrm>
            <a:custGeom>
              <a:avLst/>
              <a:gdLst/>
              <a:ahLst/>
              <a:cxnLst/>
              <a:rect l="0" t="0" r="0" b="0"/>
              <a:pathLst>
                <a:path w="108142" h="223452">
                  <a:moveTo>
                    <a:pt x="13385" y="0"/>
                  </a:moveTo>
                  <a:lnTo>
                    <a:pt x="5051" y="37478"/>
                  </a:lnTo>
                  <a:lnTo>
                    <a:pt x="3290" y="88901"/>
                  </a:lnTo>
                  <a:lnTo>
                    <a:pt x="10177" y="144119"/>
                  </a:lnTo>
                  <a:lnTo>
                    <a:pt x="12752" y="200086"/>
                  </a:lnTo>
                  <a:lnTo>
                    <a:pt x="12963" y="214109"/>
                  </a:lnTo>
                  <a:lnTo>
                    <a:pt x="10764" y="221118"/>
                  </a:lnTo>
                  <a:lnTo>
                    <a:pt x="6959" y="223451"/>
                  </a:lnTo>
                  <a:lnTo>
                    <a:pt x="2082" y="222667"/>
                  </a:lnTo>
                  <a:lnTo>
                    <a:pt x="0" y="218634"/>
                  </a:lnTo>
                  <a:lnTo>
                    <a:pt x="807" y="204795"/>
                  </a:lnTo>
                  <a:lnTo>
                    <a:pt x="7839" y="177273"/>
                  </a:lnTo>
                  <a:lnTo>
                    <a:pt x="22920" y="152481"/>
                  </a:lnTo>
                  <a:lnTo>
                    <a:pt x="32609" y="150787"/>
                  </a:lnTo>
                  <a:lnTo>
                    <a:pt x="58974" y="158263"/>
                  </a:lnTo>
                  <a:lnTo>
                    <a:pt x="80830" y="173284"/>
                  </a:lnTo>
                  <a:lnTo>
                    <a:pt x="108141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864788" y="4005657"/>
              <a:ext cx="89066" cy="79401"/>
            </a:xfrm>
            <a:custGeom>
              <a:avLst/>
              <a:gdLst/>
              <a:ahLst/>
              <a:cxnLst/>
              <a:rect l="0" t="0" r="0" b="0"/>
              <a:pathLst>
                <a:path w="89066" h="79401">
                  <a:moveTo>
                    <a:pt x="31585" y="79400"/>
                  </a:moveTo>
                  <a:lnTo>
                    <a:pt x="75548" y="64745"/>
                  </a:lnTo>
                  <a:lnTo>
                    <a:pt x="81950" y="57932"/>
                  </a:lnTo>
                  <a:lnTo>
                    <a:pt x="89065" y="37883"/>
                  </a:lnTo>
                  <a:lnTo>
                    <a:pt x="88622" y="28325"/>
                  </a:lnTo>
                  <a:lnTo>
                    <a:pt x="81892" y="11466"/>
                  </a:lnTo>
                  <a:lnTo>
                    <a:pt x="74481" y="6035"/>
                  </a:lnTo>
                  <a:lnTo>
                    <a:pt x="53769" y="0"/>
                  </a:lnTo>
                  <a:lnTo>
                    <a:pt x="32085" y="3557"/>
                  </a:lnTo>
                  <a:lnTo>
                    <a:pt x="0" y="162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854259" y="4127171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0" y="0"/>
                  </a:moveTo>
                  <a:lnTo>
                    <a:pt x="11178" y="11178"/>
                  </a:lnTo>
                  <a:lnTo>
                    <a:pt x="29145" y="16666"/>
                  </a:lnTo>
                  <a:lnTo>
                    <a:pt x="73699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206650" y="3895544"/>
              <a:ext cx="122013" cy="210571"/>
            </a:xfrm>
            <a:custGeom>
              <a:avLst/>
              <a:gdLst/>
              <a:ahLst/>
              <a:cxnLst/>
              <a:rect l="0" t="0" r="0" b="0"/>
              <a:pathLst>
                <a:path w="122013" h="210571">
                  <a:moveTo>
                    <a:pt x="16107" y="0"/>
                  </a:moveTo>
                  <a:lnTo>
                    <a:pt x="7773" y="37478"/>
                  </a:lnTo>
                  <a:lnTo>
                    <a:pt x="6012" y="94491"/>
                  </a:lnTo>
                  <a:lnTo>
                    <a:pt x="5664" y="153672"/>
                  </a:lnTo>
                  <a:lnTo>
                    <a:pt x="4434" y="188122"/>
                  </a:lnTo>
                  <a:lnTo>
                    <a:pt x="2476" y="188586"/>
                  </a:lnTo>
                  <a:lnTo>
                    <a:pt x="0" y="185385"/>
                  </a:lnTo>
                  <a:lnTo>
                    <a:pt x="369" y="172470"/>
                  </a:lnTo>
                  <a:lnTo>
                    <a:pt x="5602" y="155032"/>
                  </a:lnTo>
                  <a:lnTo>
                    <a:pt x="15727" y="135583"/>
                  </a:lnTo>
                  <a:lnTo>
                    <a:pt x="31145" y="121480"/>
                  </a:lnTo>
                  <a:lnTo>
                    <a:pt x="40170" y="116082"/>
                  </a:lnTo>
                  <a:lnTo>
                    <a:pt x="59557" y="113203"/>
                  </a:lnTo>
                  <a:lnTo>
                    <a:pt x="69640" y="114073"/>
                  </a:lnTo>
                  <a:lnTo>
                    <a:pt x="87082" y="121279"/>
                  </a:lnTo>
                  <a:lnTo>
                    <a:pt x="102633" y="133450"/>
                  </a:lnTo>
                  <a:lnTo>
                    <a:pt x="117343" y="150558"/>
                  </a:lnTo>
                  <a:lnTo>
                    <a:pt x="121032" y="160034"/>
                  </a:lnTo>
                  <a:lnTo>
                    <a:pt x="122012" y="179920"/>
                  </a:lnTo>
                  <a:lnTo>
                    <a:pt x="118296" y="187797"/>
                  </a:lnTo>
                  <a:lnTo>
                    <a:pt x="104807" y="199669"/>
                  </a:lnTo>
                  <a:lnTo>
                    <a:pt x="83995" y="205725"/>
                  </a:lnTo>
                  <a:lnTo>
                    <a:pt x="37163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408296" y="3987527"/>
              <a:ext cx="130316" cy="150173"/>
            </a:xfrm>
            <a:custGeom>
              <a:avLst/>
              <a:gdLst/>
              <a:ahLst/>
              <a:cxnLst/>
              <a:rect l="0" t="0" r="0" b="0"/>
              <a:pathLst>
                <a:path w="130316" h="150173">
                  <a:moveTo>
                    <a:pt x="88201" y="13302"/>
                  </a:moveTo>
                  <a:lnTo>
                    <a:pt x="77023" y="2123"/>
                  </a:lnTo>
                  <a:lnTo>
                    <a:pt x="70220" y="0"/>
                  </a:lnTo>
                  <a:lnTo>
                    <a:pt x="53304" y="761"/>
                  </a:lnTo>
                  <a:lnTo>
                    <a:pt x="37207" y="8118"/>
                  </a:lnTo>
                  <a:lnTo>
                    <a:pt x="29638" y="13355"/>
                  </a:lnTo>
                  <a:lnTo>
                    <a:pt x="18109" y="28534"/>
                  </a:lnTo>
                  <a:lnTo>
                    <a:pt x="1176" y="66873"/>
                  </a:lnTo>
                  <a:lnTo>
                    <a:pt x="0" y="87414"/>
                  </a:lnTo>
                  <a:lnTo>
                    <a:pt x="4547" y="107072"/>
                  </a:lnTo>
                  <a:lnTo>
                    <a:pt x="14367" y="123608"/>
                  </a:lnTo>
                  <a:lnTo>
                    <a:pt x="20261" y="126613"/>
                  </a:lnTo>
                  <a:lnTo>
                    <a:pt x="26531" y="126278"/>
                  </a:lnTo>
                  <a:lnTo>
                    <a:pt x="33049" y="123714"/>
                  </a:lnTo>
                  <a:lnTo>
                    <a:pt x="53403" y="103338"/>
                  </a:lnTo>
                  <a:lnTo>
                    <a:pt x="68662" y="75075"/>
                  </a:lnTo>
                  <a:lnTo>
                    <a:pt x="72835" y="72031"/>
                  </a:lnTo>
                  <a:lnTo>
                    <a:pt x="76788" y="73512"/>
                  </a:lnTo>
                  <a:lnTo>
                    <a:pt x="84298" y="84515"/>
                  </a:lnTo>
                  <a:lnTo>
                    <a:pt x="101772" y="117056"/>
                  </a:lnTo>
                  <a:lnTo>
                    <a:pt x="130315" y="1501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621992" y="3937658"/>
              <a:ext cx="97958" cy="178985"/>
            </a:xfrm>
            <a:custGeom>
              <a:avLst/>
              <a:gdLst/>
              <a:ahLst/>
              <a:cxnLst/>
              <a:rect l="0" t="0" r="0" b="0"/>
              <a:pathLst>
                <a:path w="97958" h="178985">
                  <a:moveTo>
                    <a:pt x="95604" y="0"/>
                  </a:moveTo>
                  <a:lnTo>
                    <a:pt x="73247" y="0"/>
                  </a:lnTo>
                  <a:lnTo>
                    <a:pt x="42576" y="11178"/>
                  </a:lnTo>
                  <a:lnTo>
                    <a:pt x="16851" y="29308"/>
                  </a:lnTo>
                  <a:lnTo>
                    <a:pt x="0" y="55087"/>
                  </a:lnTo>
                  <a:lnTo>
                    <a:pt x="282" y="62461"/>
                  </a:lnTo>
                  <a:lnTo>
                    <a:pt x="3980" y="68547"/>
                  </a:lnTo>
                  <a:lnTo>
                    <a:pt x="9955" y="73774"/>
                  </a:lnTo>
                  <a:lnTo>
                    <a:pt x="29072" y="79582"/>
                  </a:lnTo>
                  <a:lnTo>
                    <a:pt x="73883" y="88899"/>
                  </a:lnTo>
                  <a:lnTo>
                    <a:pt x="82293" y="94361"/>
                  </a:lnTo>
                  <a:lnTo>
                    <a:pt x="94757" y="109788"/>
                  </a:lnTo>
                  <a:lnTo>
                    <a:pt x="97957" y="128343"/>
                  </a:lnTo>
                  <a:lnTo>
                    <a:pt x="97172" y="138204"/>
                  </a:lnTo>
                  <a:lnTo>
                    <a:pt x="93140" y="145948"/>
                  </a:lnTo>
                  <a:lnTo>
                    <a:pt x="79301" y="157673"/>
                  </a:lnTo>
                  <a:lnTo>
                    <a:pt x="32433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770163" y="3955702"/>
              <a:ext cx="121399" cy="150413"/>
            </a:xfrm>
            <a:custGeom>
              <a:avLst/>
              <a:gdLst/>
              <a:ahLst/>
              <a:cxnLst/>
              <a:rect l="0" t="0" r="0" b="0"/>
              <a:pathLst>
                <a:path w="121399" h="150413">
                  <a:moveTo>
                    <a:pt x="31660" y="55655"/>
                  </a:moveTo>
                  <a:lnTo>
                    <a:pt x="74352" y="52536"/>
                  </a:lnTo>
                  <a:lnTo>
                    <a:pt x="116003" y="41001"/>
                  </a:lnTo>
                  <a:lnTo>
                    <a:pt x="120644" y="35357"/>
                  </a:lnTo>
                  <a:lnTo>
                    <a:pt x="121398" y="28085"/>
                  </a:lnTo>
                  <a:lnTo>
                    <a:pt x="119562" y="19728"/>
                  </a:lnTo>
                  <a:lnTo>
                    <a:pt x="114828" y="12986"/>
                  </a:lnTo>
                  <a:lnTo>
                    <a:pt x="100209" y="2376"/>
                  </a:lnTo>
                  <a:lnTo>
                    <a:pt x="78894" y="0"/>
                  </a:lnTo>
                  <a:lnTo>
                    <a:pt x="54993" y="4014"/>
                  </a:lnTo>
                  <a:lnTo>
                    <a:pt x="32672" y="13596"/>
                  </a:lnTo>
                  <a:lnTo>
                    <a:pt x="5964" y="37734"/>
                  </a:lnTo>
                  <a:lnTo>
                    <a:pt x="1662" y="47218"/>
                  </a:lnTo>
                  <a:lnTo>
                    <a:pt x="0" y="67113"/>
                  </a:lnTo>
                  <a:lnTo>
                    <a:pt x="6281" y="84534"/>
                  </a:lnTo>
                  <a:lnTo>
                    <a:pt x="29377" y="114782"/>
                  </a:lnTo>
                  <a:lnTo>
                    <a:pt x="55161" y="130626"/>
                  </a:lnTo>
                  <a:lnTo>
                    <a:pt x="105360" y="1504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866983" y="3990300"/>
              <a:ext cx="8334" cy="105286"/>
            </a:xfrm>
            <a:custGeom>
              <a:avLst/>
              <a:gdLst/>
              <a:ahLst/>
              <a:cxnLst/>
              <a:rect l="0" t="0" r="0" b="0"/>
              <a:pathLst>
                <a:path w="8334" h="105286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8333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6" name="Freeform 125"/>
          <p:cNvSpPr/>
          <p:nvPr/>
        </p:nvSpPr>
        <p:spPr>
          <a:xfrm>
            <a:off x="1284637" y="3108429"/>
            <a:ext cx="1069634" cy="934384"/>
          </a:xfrm>
          <a:custGeom>
            <a:avLst/>
            <a:gdLst/>
            <a:ahLst/>
            <a:cxnLst/>
            <a:rect l="0" t="0" r="0" b="0"/>
            <a:pathLst>
              <a:path w="1069634" h="934384">
                <a:moveTo>
                  <a:pt x="800005" y="39591"/>
                </a:moveTo>
                <a:lnTo>
                  <a:pt x="772449" y="32356"/>
                </a:lnTo>
                <a:lnTo>
                  <a:pt x="713107" y="29713"/>
                </a:lnTo>
                <a:lnTo>
                  <a:pt x="650649" y="23602"/>
                </a:lnTo>
                <a:lnTo>
                  <a:pt x="601853" y="14447"/>
                </a:lnTo>
                <a:lnTo>
                  <a:pt x="540199" y="2042"/>
                </a:lnTo>
                <a:lnTo>
                  <a:pt x="488929" y="0"/>
                </a:lnTo>
                <a:lnTo>
                  <a:pt x="430974" y="6284"/>
                </a:lnTo>
                <a:lnTo>
                  <a:pt x="377407" y="16724"/>
                </a:lnTo>
                <a:lnTo>
                  <a:pt x="330210" y="32946"/>
                </a:lnTo>
                <a:lnTo>
                  <a:pt x="271811" y="52620"/>
                </a:lnTo>
                <a:lnTo>
                  <a:pt x="212299" y="86714"/>
                </a:lnTo>
                <a:lnTo>
                  <a:pt x="160566" y="127928"/>
                </a:lnTo>
                <a:lnTo>
                  <a:pt x="103175" y="188622"/>
                </a:lnTo>
                <a:lnTo>
                  <a:pt x="76081" y="222179"/>
                </a:lnTo>
                <a:lnTo>
                  <a:pt x="38779" y="275939"/>
                </a:lnTo>
                <a:lnTo>
                  <a:pt x="19826" y="320320"/>
                </a:lnTo>
                <a:lnTo>
                  <a:pt x="9116" y="381480"/>
                </a:lnTo>
                <a:lnTo>
                  <a:pt x="1672" y="439227"/>
                </a:lnTo>
                <a:lnTo>
                  <a:pt x="382" y="489714"/>
                </a:lnTo>
                <a:lnTo>
                  <a:pt x="0" y="541719"/>
                </a:lnTo>
                <a:lnTo>
                  <a:pt x="9446" y="602118"/>
                </a:lnTo>
                <a:lnTo>
                  <a:pt x="32629" y="655296"/>
                </a:lnTo>
                <a:lnTo>
                  <a:pt x="59739" y="715843"/>
                </a:lnTo>
                <a:lnTo>
                  <a:pt x="94859" y="770523"/>
                </a:lnTo>
                <a:lnTo>
                  <a:pt x="154405" y="828605"/>
                </a:lnTo>
                <a:lnTo>
                  <a:pt x="206645" y="867289"/>
                </a:lnTo>
                <a:lnTo>
                  <a:pt x="268795" y="894523"/>
                </a:lnTo>
                <a:lnTo>
                  <a:pt x="323198" y="915306"/>
                </a:lnTo>
                <a:lnTo>
                  <a:pt x="384550" y="929507"/>
                </a:lnTo>
                <a:lnTo>
                  <a:pt x="436831" y="933030"/>
                </a:lnTo>
                <a:lnTo>
                  <a:pt x="496256" y="934074"/>
                </a:lnTo>
                <a:lnTo>
                  <a:pt x="558317" y="934383"/>
                </a:lnTo>
                <a:lnTo>
                  <a:pt x="617650" y="933305"/>
                </a:lnTo>
                <a:lnTo>
                  <a:pt x="674037" y="923053"/>
                </a:lnTo>
                <a:lnTo>
                  <a:pt x="724300" y="909763"/>
                </a:lnTo>
                <a:lnTo>
                  <a:pt x="782494" y="887467"/>
                </a:lnTo>
                <a:lnTo>
                  <a:pt x="836450" y="857414"/>
                </a:lnTo>
                <a:lnTo>
                  <a:pt x="897151" y="818029"/>
                </a:lnTo>
                <a:lnTo>
                  <a:pt x="960555" y="762920"/>
                </a:lnTo>
                <a:lnTo>
                  <a:pt x="1002010" y="716324"/>
                </a:lnTo>
                <a:lnTo>
                  <a:pt x="1026907" y="658574"/>
                </a:lnTo>
                <a:lnTo>
                  <a:pt x="1054421" y="602021"/>
                </a:lnTo>
                <a:lnTo>
                  <a:pt x="1068716" y="547955"/>
                </a:lnTo>
                <a:lnTo>
                  <a:pt x="1069633" y="489095"/>
                </a:lnTo>
                <a:lnTo>
                  <a:pt x="1061999" y="435600"/>
                </a:lnTo>
                <a:lnTo>
                  <a:pt x="1049208" y="378415"/>
                </a:lnTo>
                <a:lnTo>
                  <a:pt x="1030601" y="327547"/>
                </a:lnTo>
                <a:lnTo>
                  <a:pt x="1003352" y="279615"/>
                </a:lnTo>
                <a:lnTo>
                  <a:pt x="944858" y="216328"/>
                </a:lnTo>
                <a:lnTo>
                  <a:pt x="884233" y="16593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8" name="Group 147"/>
          <p:cNvGrpSpPr/>
          <p:nvPr/>
        </p:nvGrpSpPr>
        <p:grpSpPr>
          <a:xfrm>
            <a:off x="410611" y="4074528"/>
            <a:ext cx="3095379" cy="619977"/>
            <a:chOff x="410611" y="4074528"/>
            <a:chExt cx="3095379" cy="619977"/>
          </a:xfrm>
        </p:grpSpPr>
        <p:sp>
          <p:nvSpPr>
            <p:cNvPr id="127" name="Freeform 126"/>
            <p:cNvSpPr/>
            <p:nvPr/>
          </p:nvSpPr>
          <p:spPr>
            <a:xfrm>
              <a:off x="410611" y="4137699"/>
              <a:ext cx="189514" cy="418372"/>
            </a:xfrm>
            <a:custGeom>
              <a:avLst/>
              <a:gdLst/>
              <a:ahLst/>
              <a:cxnLst/>
              <a:rect l="0" t="0" r="0" b="0"/>
              <a:pathLst>
                <a:path w="189514" h="418372">
                  <a:moveTo>
                    <a:pt x="10528" y="0"/>
                  </a:moveTo>
                  <a:lnTo>
                    <a:pt x="2195" y="37478"/>
                  </a:lnTo>
                  <a:lnTo>
                    <a:pt x="434" y="88902"/>
                  </a:lnTo>
                  <a:lnTo>
                    <a:pt x="86" y="144119"/>
                  </a:lnTo>
                  <a:lnTo>
                    <a:pt x="17" y="203206"/>
                  </a:lnTo>
                  <a:lnTo>
                    <a:pt x="5" y="253622"/>
                  </a:lnTo>
                  <a:lnTo>
                    <a:pt x="1" y="302485"/>
                  </a:lnTo>
                  <a:lnTo>
                    <a:pt x="0" y="349718"/>
                  </a:lnTo>
                  <a:lnTo>
                    <a:pt x="5589" y="406902"/>
                  </a:lnTo>
                  <a:lnTo>
                    <a:pt x="10745" y="413988"/>
                  </a:lnTo>
                  <a:lnTo>
                    <a:pt x="17692" y="417542"/>
                  </a:lnTo>
                  <a:lnTo>
                    <a:pt x="34769" y="418371"/>
                  </a:lnTo>
                  <a:lnTo>
                    <a:pt x="90236" y="411865"/>
                  </a:lnTo>
                  <a:lnTo>
                    <a:pt x="143213" y="409689"/>
                  </a:lnTo>
                  <a:lnTo>
                    <a:pt x="189513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52725" y="4285098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78335" y="8333"/>
                  </a:lnTo>
                  <a:lnTo>
                    <a:pt x="17941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84310" y="4074528"/>
              <a:ext cx="221100" cy="63172"/>
            </a:xfrm>
            <a:custGeom>
              <a:avLst/>
              <a:gdLst/>
              <a:ahLst/>
              <a:cxnLst/>
              <a:rect l="0" t="0" r="0" b="0"/>
              <a:pathLst>
                <a:path w="221100" h="63172">
                  <a:moveTo>
                    <a:pt x="221099" y="0"/>
                  </a:moveTo>
                  <a:lnTo>
                    <a:pt x="167224" y="17959"/>
                  </a:lnTo>
                  <a:lnTo>
                    <a:pt x="105177" y="38641"/>
                  </a:lnTo>
                  <a:lnTo>
                    <a:pt x="47039" y="5615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26466" y="4390383"/>
              <a:ext cx="136871" cy="168457"/>
            </a:xfrm>
            <a:custGeom>
              <a:avLst/>
              <a:gdLst/>
              <a:ahLst/>
              <a:cxnLst/>
              <a:rect l="0" t="0" r="0" b="0"/>
              <a:pathLst>
                <a:path w="136871" h="168457">
                  <a:moveTo>
                    <a:pt x="136870" y="0"/>
                  </a:moveTo>
                  <a:lnTo>
                    <a:pt x="98497" y="29309"/>
                  </a:lnTo>
                  <a:lnTo>
                    <a:pt x="56172" y="84953"/>
                  </a:lnTo>
                  <a:lnTo>
                    <a:pt x="14040" y="147463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26466" y="4390383"/>
              <a:ext cx="157928" cy="126343"/>
            </a:xfrm>
            <a:custGeom>
              <a:avLst/>
              <a:gdLst/>
              <a:ahLst/>
              <a:cxnLst/>
              <a:rect l="0" t="0" r="0" b="0"/>
              <a:pathLst>
                <a:path w="157928" h="126343">
                  <a:moveTo>
                    <a:pt x="157927" y="126342"/>
                  </a:moveTo>
                  <a:lnTo>
                    <a:pt x="104052" y="90426"/>
                  </a:lnTo>
                  <a:lnTo>
                    <a:pt x="49241" y="4789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981408" y="4325777"/>
              <a:ext cx="163452" cy="368728"/>
            </a:xfrm>
            <a:custGeom>
              <a:avLst/>
              <a:gdLst/>
              <a:ahLst/>
              <a:cxnLst/>
              <a:rect l="0" t="0" r="0" b="0"/>
              <a:pathLst>
                <a:path w="163452" h="368728">
                  <a:moveTo>
                    <a:pt x="8270" y="127777"/>
                  </a:moveTo>
                  <a:lnTo>
                    <a:pt x="8270" y="176708"/>
                  </a:lnTo>
                  <a:lnTo>
                    <a:pt x="13860" y="235839"/>
                  </a:lnTo>
                  <a:lnTo>
                    <a:pt x="25059" y="293748"/>
                  </a:lnTo>
                  <a:lnTo>
                    <a:pt x="31604" y="354060"/>
                  </a:lnTo>
                  <a:lnTo>
                    <a:pt x="35018" y="368727"/>
                  </a:lnTo>
                  <a:lnTo>
                    <a:pt x="30308" y="315557"/>
                  </a:lnTo>
                  <a:lnTo>
                    <a:pt x="21115" y="257980"/>
                  </a:lnTo>
                  <a:lnTo>
                    <a:pt x="11154" y="201546"/>
                  </a:lnTo>
                  <a:lnTo>
                    <a:pt x="3251" y="150928"/>
                  </a:lnTo>
                  <a:lnTo>
                    <a:pt x="0" y="91492"/>
                  </a:lnTo>
                  <a:lnTo>
                    <a:pt x="9410" y="36598"/>
                  </a:lnTo>
                  <a:lnTo>
                    <a:pt x="12539" y="24877"/>
                  </a:lnTo>
                  <a:lnTo>
                    <a:pt x="18135" y="15894"/>
                  </a:lnTo>
                  <a:lnTo>
                    <a:pt x="33712" y="2792"/>
                  </a:lnTo>
                  <a:lnTo>
                    <a:pt x="42779" y="0"/>
                  </a:lnTo>
                  <a:lnTo>
                    <a:pt x="62212" y="17"/>
                  </a:lnTo>
                  <a:lnTo>
                    <a:pt x="92883" y="12193"/>
                  </a:lnTo>
                  <a:lnTo>
                    <a:pt x="118609" y="36208"/>
                  </a:lnTo>
                  <a:lnTo>
                    <a:pt x="152291" y="86083"/>
                  </a:lnTo>
                  <a:lnTo>
                    <a:pt x="160017" y="108076"/>
                  </a:lnTo>
                  <a:lnTo>
                    <a:pt x="163451" y="133449"/>
                  </a:lnTo>
                  <a:lnTo>
                    <a:pt x="158738" y="154084"/>
                  </a:lnTo>
                  <a:lnTo>
                    <a:pt x="154205" y="162863"/>
                  </a:lnTo>
                  <a:lnTo>
                    <a:pt x="136691" y="175736"/>
                  </a:lnTo>
                  <a:lnTo>
                    <a:pt x="103643" y="186441"/>
                  </a:lnTo>
                  <a:lnTo>
                    <a:pt x="71441" y="1909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202542" y="4316684"/>
              <a:ext cx="158442" cy="192540"/>
            </a:xfrm>
            <a:custGeom>
              <a:avLst/>
              <a:gdLst/>
              <a:ahLst/>
              <a:cxnLst/>
              <a:rect l="0" t="0" r="0" b="0"/>
              <a:pathLst>
                <a:path w="158442" h="192540">
                  <a:moveTo>
                    <a:pt x="60877" y="21057"/>
                  </a:moveTo>
                  <a:lnTo>
                    <a:pt x="16914" y="41300"/>
                  </a:lnTo>
                  <a:lnTo>
                    <a:pt x="10512" y="49760"/>
                  </a:lnTo>
                  <a:lnTo>
                    <a:pt x="3397" y="71638"/>
                  </a:lnTo>
                  <a:lnTo>
                    <a:pt x="0" y="122641"/>
                  </a:lnTo>
                  <a:lnTo>
                    <a:pt x="3795" y="145754"/>
                  </a:lnTo>
                  <a:lnTo>
                    <a:pt x="12501" y="164605"/>
                  </a:lnTo>
                  <a:lnTo>
                    <a:pt x="18098" y="172908"/>
                  </a:lnTo>
                  <a:lnTo>
                    <a:pt x="33675" y="185252"/>
                  </a:lnTo>
                  <a:lnTo>
                    <a:pt x="42743" y="190181"/>
                  </a:lnTo>
                  <a:lnTo>
                    <a:pt x="65296" y="192539"/>
                  </a:lnTo>
                  <a:lnTo>
                    <a:pt x="88577" y="188518"/>
                  </a:lnTo>
                  <a:lnTo>
                    <a:pt x="114838" y="173100"/>
                  </a:lnTo>
                  <a:lnTo>
                    <a:pt x="130093" y="160381"/>
                  </a:lnTo>
                  <a:lnTo>
                    <a:pt x="146246" y="134478"/>
                  </a:lnTo>
                  <a:lnTo>
                    <a:pt x="158441" y="98987"/>
                  </a:lnTo>
                  <a:lnTo>
                    <a:pt x="158285" y="58834"/>
                  </a:lnTo>
                  <a:lnTo>
                    <a:pt x="150573" y="37457"/>
                  </a:lnTo>
                  <a:lnTo>
                    <a:pt x="12404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1459324" y="4347866"/>
              <a:ext cx="162065" cy="168860"/>
            </a:xfrm>
            <a:custGeom>
              <a:avLst/>
              <a:gdLst/>
              <a:ahLst/>
              <a:cxnLst/>
              <a:rect l="0" t="0" r="0" b="0"/>
              <a:pathLst>
                <a:path w="162065" h="168860">
                  <a:moveTo>
                    <a:pt x="4137" y="31989"/>
                  </a:moveTo>
                  <a:lnTo>
                    <a:pt x="12470" y="69467"/>
                  </a:lnTo>
                  <a:lnTo>
                    <a:pt x="14231" y="120890"/>
                  </a:lnTo>
                  <a:lnTo>
                    <a:pt x="13410" y="167919"/>
                  </a:lnTo>
                  <a:lnTo>
                    <a:pt x="11488" y="168232"/>
                  </a:lnTo>
                  <a:lnTo>
                    <a:pt x="6234" y="159222"/>
                  </a:lnTo>
                  <a:lnTo>
                    <a:pt x="0" y="143519"/>
                  </a:lnTo>
                  <a:lnTo>
                    <a:pt x="2106" y="89201"/>
                  </a:lnTo>
                  <a:lnTo>
                    <a:pt x="5875" y="48681"/>
                  </a:lnTo>
                  <a:lnTo>
                    <a:pt x="20769" y="20817"/>
                  </a:lnTo>
                  <a:lnTo>
                    <a:pt x="33366" y="5186"/>
                  </a:lnTo>
                  <a:lnTo>
                    <a:pt x="42340" y="1252"/>
                  </a:lnTo>
                  <a:lnTo>
                    <a:pt x="64790" y="0"/>
                  </a:lnTo>
                  <a:lnTo>
                    <a:pt x="84126" y="6463"/>
                  </a:lnTo>
                  <a:lnTo>
                    <a:pt x="115603" y="29676"/>
                  </a:lnTo>
                  <a:lnTo>
                    <a:pt x="137250" y="55480"/>
                  </a:lnTo>
                  <a:lnTo>
                    <a:pt x="145186" y="78304"/>
                  </a:lnTo>
                  <a:lnTo>
                    <a:pt x="157935" y="135271"/>
                  </a:lnTo>
                  <a:lnTo>
                    <a:pt x="162064" y="1688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1648827" y="4328840"/>
              <a:ext cx="109433" cy="198414"/>
            </a:xfrm>
            <a:custGeom>
              <a:avLst/>
              <a:gdLst/>
              <a:ahLst/>
              <a:cxnLst/>
              <a:rect l="0" t="0" r="0" b="0"/>
              <a:pathLst>
                <a:path w="109433" h="198414">
                  <a:moveTo>
                    <a:pt x="35732" y="93129"/>
                  </a:moveTo>
                  <a:lnTo>
                    <a:pt x="74106" y="63820"/>
                  </a:lnTo>
                  <a:lnTo>
                    <a:pt x="89736" y="38041"/>
                  </a:lnTo>
                  <a:lnTo>
                    <a:pt x="91709" y="18343"/>
                  </a:lnTo>
                  <a:lnTo>
                    <a:pt x="90598" y="8176"/>
                  </a:lnTo>
                  <a:lnTo>
                    <a:pt x="86347" y="2569"/>
                  </a:lnTo>
                  <a:lnTo>
                    <a:pt x="80004" y="0"/>
                  </a:lnTo>
                  <a:lnTo>
                    <a:pt x="63597" y="265"/>
                  </a:lnTo>
                  <a:lnTo>
                    <a:pt x="44607" y="4283"/>
                  </a:lnTo>
                  <a:lnTo>
                    <a:pt x="36970" y="9332"/>
                  </a:lnTo>
                  <a:lnTo>
                    <a:pt x="25364" y="24300"/>
                  </a:lnTo>
                  <a:lnTo>
                    <a:pt x="959" y="83028"/>
                  </a:lnTo>
                  <a:lnTo>
                    <a:pt x="0" y="103847"/>
                  </a:lnTo>
                  <a:lnTo>
                    <a:pt x="4643" y="124799"/>
                  </a:lnTo>
                  <a:lnTo>
                    <a:pt x="14506" y="145809"/>
                  </a:lnTo>
                  <a:lnTo>
                    <a:pt x="38802" y="171779"/>
                  </a:lnTo>
                  <a:lnTo>
                    <a:pt x="68227" y="188702"/>
                  </a:lnTo>
                  <a:lnTo>
                    <a:pt x="109432" y="1984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1811615" y="4328043"/>
              <a:ext cx="157215" cy="230797"/>
            </a:xfrm>
            <a:custGeom>
              <a:avLst/>
              <a:gdLst/>
              <a:ahLst/>
              <a:cxnLst/>
              <a:rect l="0" t="0" r="0" b="0"/>
              <a:pathLst>
                <a:path w="157215" h="230797">
                  <a:moveTo>
                    <a:pt x="20343" y="104454"/>
                  </a:moveTo>
                  <a:lnTo>
                    <a:pt x="23463" y="147146"/>
                  </a:lnTo>
                  <a:lnTo>
                    <a:pt x="35962" y="191098"/>
                  </a:lnTo>
                  <a:lnTo>
                    <a:pt x="30560" y="171980"/>
                  </a:lnTo>
                  <a:lnTo>
                    <a:pt x="7419" y="115787"/>
                  </a:lnTo>
                  <a:lnTo>
                    <a:pt x="893" y="57386"/>
                  </a:lnTo>
                  <a:lnTo>
                    <a:pt x="0" y="28163"/>
                  </a:lnTo>
                  <a:lnTo>
                    <a:pt x="3272" y="17328"/>
                  </a:lnTo>
                  <a:lnTo>
                    <a:pt x="8962" y="8936"/>
                  </a:lnTo>
                  <a:lnTo>
                    <a:pt x="16265" y="2171"/>
                  </a:lnTo>
                  <a:lnTo>
                    <a:pt x="24644" y="0"/>
                  </a:lnTo>
                  <a:lnTo>
                    <a:pt x="43312" y="3828"/>
                  </a:lnTo>
                  <a:lnTo>
                    <a:pt x="67963" y="19137"/>
                  </a:lnTo>
                  <a:lnTo>
                    <a:pt x="90085" y="38491"/>
                  </a:lnTo>
                  <a:lnTo>
                    <a:pt x="123543" y="94605"/>
                  </a:lnTo>
                  <a:lnTo>
                    <a:pt x="145948" y="149777"/>
                  </a:lnTo>
                  <a:lnTo>
                    <a:pt x="155730" y="212501"/>
                  </a:lnTo>
                  <a:lnTo>
                    <a:pt x="157214" y="2307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1979357" y="4158756"/>
              <a:ext cx="73701" cy="315856"/>
            </a:xfrm>
            <a:custGeom>
              <a:avLst/>
              <a:gdLst/>
              <a:ahLst/>
              <a:cxnLst/>
              <a:rect l="0" t="0" r="0" b="0"/>
              <a:pathLst>
                <a:path w="73701" h="315856">
                  <a:moveTo>
                    <a:pt x="0" y="0"/>
                  </a:moveTo>
                  <a:lnTo>
                    <a:pt x="16788" y="63450"/>
                  </a:lnTo>
                  <a:lnTo>
                    <a:pt x="23333" y="124664"/>
                  </a:lnTo>
                  <a:lnTo>
                    <a:pt x="35545" y="187752"/>
                  </a:lnTo>
                  <a:lnTo>
                    <a:pt x="49222" y="248133"/>
                  </a:lnTo>
                  <a:lnTo>
                    <a:pt x="63189" y="295762"/>
                  </a:lnTo>
                  <a:lnTo>
                    <a:pt x="7370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1968829" y="4310618"/>
              <a:ext cx="178985" cy="27124"/>
            </a:xfrm>
            <a:custGeom>
              <a:avLst/>
              <a:gdLst/>
              <a:ahLst/>
              <a:cxnLst/>
              <a:rect l="0" t="0" r="0" b="0"/>
              <a:pathLst>
                <a:path w="178985" h="27124">
                  <a:moveTo>
                    <a:pt x="178984" y="6066"/>
                  </a:moveTo>
                  <a:lnTo>
                    <a:pt x="144192" y="0"/>
                  </a:lnTo>
                  <a:lnTo>
                    <a:pt x="82208" y="4521"/>
                  </a:lnTo>
                  <a:lnTo>
                    <a:pt x="50575" y="7719"/>
                  </a:lnTo>
                  <a:lnTo>
                    <a:pt x="0" y="271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2221513" y="4379855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54144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2210984" y="421139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2309385" y="4327212"/>
              <a:ext cx="143755" cy="168457"/>
            </a:xfrm>
            <a:custGeom>
              <a:avLst/>
              <a:gdLst/>
              <a:ahLst/>
              <a:cxnLst/>
              <a:rect l="0" t="0" r="0" b="0"/>
              <a:pathLst>
                <a:path w="143755" h="168457">
                  <a:moveTo>
                    <a:pt x="91112" y="0"/>
                  </a:moveTo>
                  <a:lnTo>
                    <a:pt x="32495" y="5589"/>
                  </a:lnTo>
                  <a:lnTo>
                    <a:pt x="22788" y="10745"/>
                  </a:lnTo>
                  <a:lnTo>
                    <a:pt x="8883" y="25833"/>
                  </a:lnTo>
                  <a:lnTo>
                    <a:pt x="1924" y="47356"/>
                  </a:lnTo>
                  <a:lnTo>
                    <a:pt x="0" y="71350"/>
                  </a:lnTo>
                  <a:lnTo>
                    <a:pt x="3044" y="93712"/>
                  </a:lnTo>
                  <a:lnTo>
                    <a:pt x="11417" y="112230"/>
                  </a:lnTo>
                  <a:lnTo>
                    <a:pt x="35855" y="148771"/>
                  </a:lnTo>
                  <a:lnTo>
                    <a:pt x="43746" y="154163"/>
                  </a:lnTo>
                  <a:lnTo>
                    <a:pt x="61872" y="157034"/>
                  </a:lnTo>
                  <a:lnTo>
                    <a:pt x="69279" y="153823"/>
                  </a:lnTo>
                  <a:lnTo>
                    <a:pt x="80628" y="140895"/>
                  </a:lnTo>
                  <a:lnTo>
                    <a:pt x="93595" y="113887"/>
                  </a:lnTo>
                  <a:lnTo>
                    <a:pt x="100051" y="74272"/>
                  </a:lnTo>
                  <a:lnTo>
                    <a:pt x="116233" y="137646"/>
                  </a:lnTo>
                  <a:lnTo>
                    <a:pt x="126063" y="152033"/>
                  </a:lnTo>
                  <a:lnTo>
                    <a:pt x="143754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2505782" y="4190342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64801"/>
                  </a:lnTo>
                  <a:lnTo>
                    <a:pt x="3119" y="217950"/>
                  </a:lnTo>
                  <a:lnTo>
                    <a:pt x="14654" y="273769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2754827" y="4106114"/>
              <a:ext cx="193153" cy="410612"/>
            </a:xfrm>
            <a:custGeom>
              <a:avLst/>
              <a:gdLst/>
              <a:ahLst/>
              <a:cxnLst/>
              <a:rect l="0" t="0" r="0" b="0"/>
              <a:pathLst>
                <a:path w="193153" h="410612">
                  <a:moveTo>
                    <a:pt x="98395" y="410611"/>
                  </a:moveTo>
                  <a:lnTo>
                    <a:pt x="83741" y="357584"/>
                  </a:lnTo>
                  <a:lnTo>
                    <a:pt x="66729" y="296942"/>
                  </a:lnTo>
                  <a:lnTo>
                    <a:pt x="49252" y="234032"/>
                  </a:lnTo>
                  <a:lnTo>
                    <a:pt x="35222" y="178766"/>
                  </a:lnTo>
                  <a:lnTo>
                    <a:pt x="21576" y="139925"/>
                  </a:lnTo>
                  <a:lnTo>
                    <a:pt x="1593" y="95359"/>
                  </a:lnTo>
                  <a:lnTo>
                    <a:pt x="0" y="70848"/>
                  </a:lnTo>
                  <a:lnTo>
                    <a:pt x="1213" y="57760"/>
                  </a:lnTo>
                  <a:lnTo>
                    <a:pt x="5531" y="47866"/>
                  </a:lnTo>
                  <a:lnTo>
                    <a:pt x="19688" y="33752"/>
                  </a:lnTo>
                  <a:lnTo>
                    <a:pt x="78990" y="11276"/>
                  </a:lnTo>
                  <a:lnTo>
                    <a:pt x="133817" y="2227"/>
                  </a:lnTo>
                  <a:lnTo>
                    <a:pt x="19315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2811108" y="4279509"/>
              <a:ext cx="168457" cy="5590"/>
            </a:xfrm>
            <a:custGeom>
              <a:avLst/>
              <a:gdLst/>
              <a:ahLst/>
              <a:cxnLst/>
              <a:rect l="0" t="0" r="0" b="0"/>
              <a:pathLst>
                <a:path w="168457" h="5590">
                  <a:moveTo>
                    <a:pt x="168456" y="5589"/>
                  </a:moveTo>
                  <a:lnTo>
                    <a:pt x="151689" y="0"/>
                  </a:lnTo>
                  <a:lnTo>
                    <a:pt x="97771" y="3272"/>
                  </a:lnTo>
                  <a:lnTo>
                    <a:pt x="37034" y="5131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923558" y="4316684"/>
              <a:ext cx="175829" cy="195310"/>
            </a:xfrm>
            <a:custGeom>
              <a:avLst/>
              <a:gdLst/>
              <a:ahLst/>
              <a:cxnLst/>
              <a:rect l="0" t="0" r="0" b="0"/>
              <a:pathLst>
                <a:path w="175829" h="195310">
                  <a:moveTo>
                    <a:pt x="119177" y="10528"/>
                  </a:moveTo>
                  <a:lnTo>
                    <a:pt x="95131" y="20104"/>
                  </a:lnTo>
                  <a:lnTo>
                    <a:pt x="59584" y="49932"/>
                  </a:lnTo>
                  <a:lnTo>
                    <a:pt x="11557" y="109035"/>
                  </a:lnTo>
                  <a:lnTo>
                    <a:pt x="1936" y="128009"/>
                  </a:lnTo>
                  <a:lnTo>
                    <a:pt x="0" y="148139"/>
                  </a:lnTo>
                  <a:lnTo>
                    <a:pt x="4209" y="167615"/>
                  </a:lnTo>
                  <a:lnTo>
                    <a:pt x="13878" y="184070"/>
                  </a:lnTo>
                  <a:lnTo>
                    <a:pt x="22071" y="189394"/>
                  </a:lnTo>
                  <a:lnTo>
                    <a:pt x="43654" y="195309"/>
                  </a:lnTo>
                  <a:lnTo>
                    <a:pt x="76523" y="193050"/>
                  </a:lnTo>
                  <a:lnTo>
                    <a:pt x="94761" y="184845"/>
                  </a:lnTo>
                  <a:lnTo>
                    <a:pt x="147057" y="140107"/>
                  </a:lnTo>
                  <a:lnTo>
                    <a:pt x="162663" y="113652"/>
                  </a:lnTo>
                  <a:lnTo>
                    <a:pt x="174696" y="83587"/>
                  </a:lnTo>
                  <a:lnTo>
                    <a:pt x="175828" y="62886"/>
                  </a:lnTo>
                  <a:lnTo>
                    <a:pt x="171262" y="43157"/>
                  </a:lnTo>
                  <a:lnTo>
                    <a:pt x="161433" y="26590"/>
                  </a:lnTo>
                  <a:lnTo>
                    <a:pt x="143027" y="14547"/>
                  </a:lnTo>
                  <a:lnTo>
                    <a:pt x="9812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3122419" y="4264041"/>
              <a:ext cx="67716" cy="182264"/>
            </a:xfrm>
            <a:custGeom>
              <a:avLst/>
              <a:gdLst/>
              <a:ahLst/>
              <a:cxnLst/>
              <a:rect l="0" t="0" r="0" b="0"/>
              <a:pathLst>
                <a:path w="67716" h="182264">
                  <a:moveTo>
                    <a:pt x="15073" y="52643"/>
                  </a:moveTo>
                  <a:lnTo>
                    <a:pt x="18193" y="95334"/>
                  </a:lnTo>
                  <a:lnTo>
                    <a:pt x="31861" y="148645"/>
                  </a:lnTo>
                  <a:lnTo>
                    <a:pt x="34233" y="174079"/>
                  </a:lnTo>
                  <a:lnTo>
                    <a:pt x="32526" y="180393"/>
                  </a:lnTo>
                  <a:lnTo>
                    <a:pt x="29048" y="182263"/>
                  </a:lnTo>
                  <a:lnTo>
                    <a:pt x="24390" y="181171"/>
                  </a:lnTo>
                  <a:lnTo>
                    <a:pt x="20114" y="176932"/>
                  </a:lnTo>
                  <a:lnTo>
                    <a:pt x="8508" y="153030"/>
                  </a:lnTo>
                  <a:lnTo>
                    <a:pt x="0" y="118002"/>
                  </a:lnTo>
                  <a:lnTo>
                    <a:pt x="6420" y="74132"/>
                  </a:lnTo>
                  <a:lnTo>
                    <a:pt x="13567" y="54005"/>
                  </a:lnTo>
                  <a:lnTo>
                    <a:pt x="43875" y="14680"/>
                  </a:lnTo>
                  <a:lnTo>
                    <a:pt x="54390" y="6524"/>
                  </a:lnTo>
                  <a:lnTo>
                    <a:pt x="6771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3295419" y="4253190"/>
              <a:ext cx="210571" cy="156385"/>
            </a:xfrm>
            <a:custGeom>
              <a:avLst/>
              <a:gdLst/>
              <a:ahLst/>
              <a:cxnLst/>
              <a:rect l="0" t="0" r="0" b="0"/>
              <a:pathLst>
                <a:path w="210571" h="156385">
                  <a:moveTo>
                    <a:pt x="0" y="95079"/>
                  </a:moveTo>
                  <a:lnTo>
                    <a:pt x="0" y="156384"/>
                  </a:lnTo>
                  <a:lnTo>
                    <a:pt x="1170" y="97592"/>
                  </a:lnTo>
                  <a:lnTo>
                    <a:pt x="9576" y="65408"/>
                  </a:lnTo>
                  <a:lnTo>
                    <a:pt x="20244" y="48357"/>
                  </a:lnTo>
                  <a:lnTo>
                    <a:pt x="27534" y="45214"/>
                  </a:lnTo>
                  <a:lnTo>
                    <a:pt x="35904" y="45458"/>
                  </a:lnTo>
                  <a:lnTo>
                    <a:pt x="44993" y="47960"/>
                  </a:lnTo>
                  <a:lnTo>
                    <a:pt x="52222" y="53138"/>
                  </a:lnTo>
                  <a:lnTo>
                    <a:pt x="63374" y="68250"/>
                  </a:lnTo>
                  <a:lnTo>
                    <a:pt x="67986" y="69004"/>
                  </a:lnTo>
                  <a:lnTo>
                    <a:pt x="72230" y="64827"/>
                  </a:lnTo>
                  <a:lnTo>
                    <a:pt x="103770" y="5374"/>
                  </a:lnTo>
                  <a:lnTo>
                    <a:pt x="111294" y="1350"/>
                  </a:lnTo>
                  <a:lnTo>
                    <a:pt x="129013" y="0"/>
                  </a:lnTo>
                  <a:lnTo>
                    <a:pt x="137481" y="3617"/>
                  </a:lnTo>
                  <a:lnTo>
                    <a:pt x="160578" y="25475"/>
                  </a:lnTo>
                  <a:lnTo>
                    <a:pt x="181070" y="55349"/>
                  </a:lnTo>
                  <a:lnTo>
                    <a:pt x="202902" y="114832"/>
                  </a:lnTo>
                  <a:lnTo>
                    <a:pt x="210570" y="1371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Content Placeholder 3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4</a:t>
            </a:r>
            <a:r>
              <a:rPr lang="en-US" baseline="30000" dirty="0" smtClean="0"/>
              <a:t>2</a:t>
            </a:r>
            <a:r>
              <a:rPr lang="en-US" dirty="0" smtClean="0"/>
              <a:t> – Four squared</a:t>
            </a:r>
          </a:p>
          <a:p>
            <a:r>
              <a:rPr lang="en-US" dirty="0" smtClean="0"/>
              <a:t>4</a:t>
            </a:r>
            <a:r>
              <a:rPr lang="en-US" baseline="30000" dirty="0" smtClean="0"/>
              <a:t>3</a:t>
            </a:r>
            <a:r>
              <a:rPr lang="en-US" dirty="0" smtClean="0"/>
              <a:t> – Four cubed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15</Words>
  <Application>Microsoft Office PowerPoint</Application>
  <PresentationFormat>Custom</PresentationFormat>
  <Paragraphs>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1.1 – Place Value</vt:lpstr>
      <vt:lpstr>Slide 2</vt:lpstr>
      <vt:lpstr>1.2 - Exponents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3</cp:revision>
  <dcterms:created xsi:type="dcterms:W3CDTF">2013-09-03T13:59:12Z</dcterms:created>
  <dcterms:modified xsi:type="dcterms:W3CDTF">2013-09-04T11:23:58Z</dcterms:modified>
</cp:coreProperties>
</file>